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11" r:id="rId6"/>
    <p:sldId id="331" r:id="rId7"/>
    <p:sldId id="342" r:id="rId8"/>
    <p:sldId id="343" r:id="rId9"/>
    <p:sldId id="346" r:id="rId10"/>
    <p:sldId id="347" r:id="rId11"/>
    <p:sldId id="344" r:id="rId12"/>
    <p:sldId id="345" r:id="rId13"/>
    <p:sldId id="333" r:id="rId14"/>
    <p:sldId id="349" r:id="rId15"/>
    <p:sldId id="350" r:id="rId16"/>
    <p:sldId id="330" r:id="rId17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A1846-20F5-E948-BBC8-69B62770194B}" v="69" dt="2020-09-23T07:49:09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6" autoAdjust="0"/>
    <p:restoredTop sz="85986"/>
  </p:normalViewPr>
  <p:slideViewPr>
    <p:cSldViewPr>
      <p:cViewPr varScale="1">
        <p:scale>
          <a:sx n="109" d="100"/>
          <a:sy n="109" d="100"/>
        </p:scale>
        <p:origin x="1392" y="192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26A27B88-FE6B-AE4A-8C32-9ADDEF80519C}"/>
    <pc:docChg chg="addSld delSld modSld">
      <pc:chgData name="BUCHINGER Reinhold" userId="c224a8df-2f97-4b73-b765-a2a845517bc1" providerId="ADAL" clId="{26A27B88-FE6B-AE4A-8C32-9ADDEF80519C}" dt="2020-06-15T14:25:59.526" v="96" actId="20577"/>
      <pc:docMkLst>
        <pc:docMk/>
      </pc:docMkLst>
      <pc:sldChg chg="modSp">
        <pc:chgData name="BUCHINGER Reinhold" userId="c224a8df-2f97-4b73-b765-a2a845517bc1" providerId="ADAL" clId="{26A27B88-FE6B-AE4A-8C32-9ADDEF80519C}" dt="2020-06-15T14:25:11.821" v="78" actId="1076"/>
        <pc:sldMkLst>
          <pc:docMk/>
          <pc:sldMk cId="86230161" sldId="305"/>
        </pc:sldMkLst>
        <pc:spChg chg="mod">
          <ac:chgData name="BUCHINGER Reinhold" userId="c224a8df-2f97-4b73-b765-a2a845517bc1" providerId="ADAL" clId="{26A27B88-FE6B-AE4A-8C32-9ADDEF80519C}" dt="2020-06-15T14:25:11.821" v="78" actId="1076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26A27B88-FE6B-AE4A-8C32-9ADDEF80519C}" dt="2020-06-15T14:25:16.503" v="79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26A27B88-FE6B-AE4A-8C32-9ADDEF80519C}" dt="2020-06-15T14:25:16.503" v="79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modSp new">
        <pc:chgData name="BUCHINGER Reinhold" userId="c224a8df-2f97-4b73-b765-a2a845517bc1" providerId="ADAL" clId="{26A27B88-FE6B-AE4A-8C32-9ADDEF80519C}" dt="2020-06-15T14:25:59.526" v="96" actId="20577"/>
        <pc:sldMkLst>
          <pc:docMk/>
          <pc:sldMk cId="2940357767" sldId="312"/>
        </pc:sldMkLst>
        <pc:spChg chg="mod">
          <ac:chgData name="BUCHINGER Reinhold" userId="c224a8df-2f97-4b73-b765-a2a845517bc1" providerId="ADAL" clId="{26A27B88-FE6B-AE4A-8C32-9ADDEF80519C}" dt="2020-06-15T14:25:59.526" v="96" actId="20577"/>
          <ac:spMkLst>
            <pc:docMk/>
            <pc:sldMk cId="2940357767" sldId="312"/>
            <ac:spMk id="2" creationId="{EE303DA4-2AAB-B045-88A8-054AC41FB73E}"/>
          </ac:spMkLst>
        </pc:spChg>
      </pc:sldChg>
      <pc:sldChg chg="modSp del">
        <pc:chgData name="BUCHINGER Reinhold" userId="c224a8df-2f97-4b73-b765-a2a845517bc1" providerId="ADAL" clId="{26A27B88-FE6B-AE4A-8C32-9ADDEF80519C}" dt="2020-06-15T14:25:37.049" v="83" actId="2696"/>
        <pc:sldMkLst>
          <pc:docMk/>
          <pc:sldMk cId="2734292116" sldId="318"/>
        </pc:sldMkLst>
        <pc:spChg chg="mod">
          <ac:chgData name="BUCHINGER Reinhold" userId="c224a8df-2f97-4b73-b765-a2a845517bc1" providerId="ADAL" clId="{26A27B88-FE6B-AE4A-8C32-9ADDEF80519C}" dt="2020-06-15T14:25:23.076" v="82" actId="20577"/>
          <ac:spMkLst>
            <pc:docMk/>
            <pc:sldMk cId="2734292116" sldId="318"/>
            <ac:spMk id="2" creationId="{7EC421BC-6843-984A-93A9-5A68217EA1E0}"/>
          </ac:spMkLst>
        </pc:spChg>
      </pc:sldChg>
      <pc:sldChg chg="del">
        <pc:chgData name="BUCHINGER Reinhold" userId="c224a8df-2f97-4b73-b765-a2a845517bc1" providerId="ADAL" clId="{26A27B88-FE6B-AE4A-8C32-9ADDEF80519C}" dt="2020-06-15T14:25:37.113" v="92" actId="2696"/>
        <pc:sldMkLst>
          <pc:docMk/>
          <pc:sldMk cId="2720864469" sldId="319"/>
        </pc:sldMkLst>
      </pc:sldChg>
      <pc:sldChg chg="del">
        <pc:chgData name="BUCHINGER Reinhold" userId="c224a8df-2f97-4b73-b765-a2a845517bc1" providerId="ADAL" clId="{26A27B88-FE6B-AE4A-8C32-9ADDEF80519C}" dt="2020-06-15T14:25:37.055" v="84" actId="2696"/>
        <pc:sldMkLst>
          <pc:docMk/>
          <pc:sldMk cId="3900190449" sldId="320"/>
        </pc:sldMkLst>
      </pc:sldChg>
      <pc:sldChg chg="del">
        <pc:chgData name="BUCHINGER Reinhold" userId="c224a8df-2f97-4b73-b765-a2a845517bc1" providerId="ADAL" clId="{26A27B88-FE6B-AE4A-8C32-9ADDEF80519C}" dt="2020-06-15T14:25:37.080" v="90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26A27B88-FE6B-AE4A-8C32-9ADDEF80519C}" dt="2020-06-15T14:25:37.059" v="85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26A27B88-FE6B-AE4A-8C32-9ADDEF80519C}" dt="2020-06-15T14:25:37.063" v="86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26A27B88-FE6B-AE4A-8C32-9ADDEF80519C}" dt="2020-06-15T14:25:37.068" v="87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26A27B88-FE6B-AE4A-8C32-9ADDEF80519C}" dt="2020-06-15T14:25:37.072" v="88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26A27B88-FE6B-AE4A-8C32-9ADDEF80519C}" dt="2020-06-15T14:25:37.076" v="89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26A27B88-FE6B-AE4A-8C32-9ADDEF80519C}" dt="2020-06-15T14:25:37.084" v="91" actId="2696"/>
        <pc:sldMkLst>
          <pc:docMk/>
          <pc:sldMk cId="3141629514" sldId="330"/>
        </pc:sldMkLst>
      </pc:sldChg>
    </pc:docChg>
  </pc:docChgLst>
  <pc:docChgLst>
    <pc:chgData name="BUCHINGER Reinhold" userId="c224a8df-2f97-4b73-b765-a2a845517bc1" providerId="ADAL" clId="{E7F2F3CC-5AE2-4942-A1E1-C2A4667701B5}"/>
    <pc:docChg chg="undo redo custSel addSld delSld modSld sldOrd">
      <pc:chgData name="BUCHINGER Reinhold" userId="c224a8df-2f97-4b73-b765-a2a845517bc1" providerId="ADAL" clId="{E7F2F3CC-5AE2-4942-A1E1-C2A4667701B5}" dt="2020-09-11T09:09:12.300" v="9923" actId="20577"/>
      <pc:docMkLst>
        <pc:docMk/>
      </pc:docMkLst>
      <pc:sldChg chg="modSp mod">
        <pc:chgData name="BUCHINGER Reinhold" userId="c224a8df-2f97-4b73-b765-a2a845517bc1" providerId="ADAL" clId="{E7F2F3CC-5AE2-4942-A1E1-C2A4667701B5}" dt="2020-09-10T09:25:26.278" v="15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E7F2F3CC-5AE2-4942-A1E1-C2A4667701B5}" dt="2020-09-10T09:25:26.278" v="15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7F2F3CC-5AE2-4942-A1E1-C2A4667701B5}" dt="2020-09-11T09:09:12.300" v="992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7F2F3CC-5AE2-4942-A1E1-C2A4667701B5}" dt="2020-09-11T09:09:12.300" v="992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Sp modSp mod modAnim">
        <pc:chgData name="BUCHINGER Reinhold" userId="c224a8df-2f97-4b73-b765-a2a845517bc1" providerId="ADAL" clId="{E7F2F3CC-5AE2-4942-A1E1-C2A4667701B5}" dt="2020-09-10T09:41:56.079" v="228"/>
        <pc:sldMkLst>
          <pc:docMk/>
          <pc:sldMk cId="2940357767" sldId="312"/>
        </pc:sldMkLst>
        <pc:spChg chg="mod">
          <ac:chgData name="BUCHINGER Reinhold" userId="c224a8df-2f97-4b73-b765-a2a845517bc1" providerId="ADAL" clId="{E7F2F3CC-5AE2-4942-A1E1-C2A4667701B5}" dt="2020-09-10T09:38:36.772" v="186" actId="20577"/>
          <ac:spMkLst>
            <pc:docMk/>
            <pc:sldMk cId="2940357767" sldId="312"/>
            <ac:spMk id="2" creationId="{EE303DA4-2AAB-B045-88A8-054AC41FB73E}"/>
          </ac:spMkLst>
        </pc:spChg>
        <pc:spChg chg="mod">
          <ac:chgData name="BUCHINGER Reinhold" userId="c224a8df-2f97-4b73-b765-a2a845517bc1" providerId="ADAL" clId="{E7F2F3CC-5AE2-4942-A1E1-C2A4667701B5}" dt="2020-09-10T09:39:55.566" v="208" actId="255"/>
          <ac:spMkLst>
            <pc:docMk/>
            <pc:sldMk cId="2940357767" sldId="312"/>
            <ac:spMk id="3" creationId="{F6151295-0AD2-0844-B6D8-E3876A269488}"/>
          </ac:spMkLst>
        </pc:spChg>
        <pc:spChg chg="add mod">
          <ac:chgData name="BUCHINGER Reinhold" userId="c224a8df-2f97-4b73-b765-a2a845517bc1" providerId="ADAL" clId="{E7F2F3CC-5AE2-4942-A1E1-C2A4667701B5}" dt="2020-09-10T09:40:05.348" v="216" actId="1035"/>
          <ac:spMkLst>
            <pc:docMk/>
            <pc:sldMk cId="2940357767" sldId="312"/>
            <ac:spMk id="4" creationId="{EA4E9C29-72D5-4C45-9E6C-7B4A6D148128}"/>
          </ac:spMkLst>
        </pc:spChg>
        <pc:spChg chg="add mod">
          <ac:chgData name="BUCHINGER Reinhold" userId="c224a8df-2f97-4b73-b765-a2a845517bc1" providerId="ADAL" clId="{E7F2F3CC-5AE2-4942-A1E1-C2A4667701B5}" dt="2020-09-10T09:40:25.700" v="223" actId="20577"/>
          <ac:spMkLst>
            <pc:docMk/>
            <pc:sldMk cId="2940357767" sldId="312"/>
            <ac:spMk id="5" creationId="{99F3976C-7E20-C246-A210-78BA9EABBD12}"/>
          </ac:spMkLst>
        </pc:spChg>
      </pc:sldChg>
      <pc:sldChg chg="addSp modSp add mod modAnim">
        <pc:chgData name="BUCHINGER Reinhold" userId="c224a8df-2f97-4b73-b765-a2a845517bc1" providerId="ADAL" clId="{E7F2F3CC-5AE2-4942-A1E1-C2A4667701B5}" dt="2020-09-10T09:46:08.318" v="352"/>
        <pc:sldMkLst>
          <pc:docMk/>
          <pc:sldMk cId="3429948296" sldId="313"/>
        </pc:sldMkLst>
        <pc:spChg chg="mod">
          <ac:chgData name="BUCHINGER Reinhold" userId="c224a8df-2f97-4b73-b765-a2a845517bc1" providerId="ADAL" clId="{E7F2F3CC-5AE2-4942-A1E1-C2A4667701B5}" dt="2020-09-10T09:44:44.877" v="250" actId="20577"/>
          <ac:spMkLst>
            <pc:docMk/>
            <pc:sldMk cId="3429948296" sldId="313"/>
            <ac:spMk id="2" creationId="{CCE92A81-128B-D74B-945F-5E214B4BAE31}"/>
          </ac:spMkLst>
        </pc:spChg>
        <pc:spChg chg="mod">
          <ac:chgData name="BUCHINGER Reinhold" userId="c224a8df-2f97-4b73-b765-a2a845517bc1" providerId="ADAL" clId="{E7F2F3CC-5AE2-4942-A1E1-C2A4667701B5}" dt="2020-09-10T09:45:25.315" v="340" actId="14100"/>
          <ac:spMkLst>
            <pc:docMk/>
            <pc:sldMk cId="3429948296" sldId="313"/>
            <ac:spMk id="3" creationId="{E4053C5A-0601-2949-8C67-1CBCEF171F50}"/>
          </ac:spMkLst>
        </pc:spChg>
        <pc:spChg chg="add mod">
          <ac:chgData name="BUCHINGER Reinhold" userId="c224a8df-2f97-4b73-b765-a2a845517bc1" providerId="ADAL" clId="{E7F2F3CC-5AE2-4942-A1E1-C2A4667701B5}" dt="2020-09-10T09:45:44.225" v="350" actId="1076"/>
          <ac:spMkLst>
            <pc:docMk/>
            <pc:sldMk cId="3429948296" sldId="313"/>
            <ac:spMk id="4" creationId="{B37ADA9E-614D-834E-80B0-F193C8820724}"/>
          </ac:spMkLst>
        </pc:spChg>
      </pc:sldChg>
      <pc:sldChg chg="modSp add mod modAnim">
        <pc:chgData name="BUCHINGER Reinhold" userId="c224a8df-2f97-4b73-b765-a2a845517bc1" providerId="ADAL" clId="{E7F2F3CC-5AE2-4942-A1E1-C2A4667701B5}" dt="2020-09-10T09:53:08.613" v="806"/>
        <pc:sldMkLst>
          <pc:docMk/>
          <pc:sldMk cId="2181065501" sldId="314"/>
        </pc:sldMkLst>
        <pc:spChg chg="mod">
          <ac:chgData name="BUCHINGER Reinhold" userId="c224a8df-2f97-4b73-b765-a2a845517bc1" providerId="ADAL" clId="{E7F2F3CC-5AE2-4942-A1E1-C2A4667701B5}" dt="2020-09-10T09:46:25.877" v="370" actId="20577"/>
          <ac:spMkLst>
            <pc:docMk/>
            <pc:sldMk cId="2181065501" sldId="314"/>
            <ac:spMk id="2" creationId="{972E9950-672C-B046-BC9E-BDD641FA3908}"/>
          </ac:spMkLst>
        </pc:spChg>
        <pc:spChg chg="mod">
          <ac:chgData name="BUCHINGER Reinhold" userId="c224a8df-2f97-4b73-b765-a2a845517bc1" providerId="ADAL" clId="{E7F2F3CC-5AE2-4942-A1E1-C2A4667701B5}" dt="2020-09-10T09:52:58.272" v="805" actId="20577"/>
          <ac:spMkLst>
            <pc:docMk/>
            <pc:sldMk cId="2181065501" sldId="314"/>
            <ac:spMk id="3" creationId="{B7AA4A76-892B-794A-BB83-9FD6070B99B5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09:54:34.369" v="938" actId="1076"/>
        <pc:sldMkLst>
          <pc:docMk/>
          <pc:sldMk cId="2620154463" sldId="315"/>
        </pc:sldMkLst>
        <pc:spChg chg="mod">
          <ac:chgData name="BUCHINGER Reinhold" userId="c224a8df-2f97-4b73-b765-a2a845517bc1" providerId="ADAL" clId="{E7F2F3CC-5AE2-4942-A1E1-C2A4667701B5}" dt="2020-09-10T09:53:31.966" v="822" actId="20577"/>
          <ac:spMkLst>
            <pc:docMk/>
            <pc:sldMk cId="2620154463" sldId="315"/>
            <ac:spMk id="2" creationId="{1D9506EA-88DA-5A4A-AB56-B62D84F8CBE6}"/>
          </ac:spMkLst>
        </pc:spChg>
        <pc:spChg chg="mod">
          <ac:chgData name="BUCHINGER Reinhold" userId="c224a8df-2f97-4b73-b765-a2a845517bc1" providerId="ADAL" clId="{E7F2F3CC-5AE2-4942-A1E1-C2A4667701B5}" dt="2020-09-10T09:53:55.470" v="936" actId="20577"/>
          <ac:spMkLst>
            <pc:docMk/>
            <pc:sldMk cId="2620154463" sldId="315"/>
            <ac:spMk id="3" creationId="{F7AABFA2-25F4-1847-AAD9-98886E235825}"/>
          </ac:spMkLst>
        </pc:spChg>
        <pc:spChg chg="add mod">
          <ac:chgData name="BUCHINGER Reinhold" userId="c224a8df-2f97-4b73-b765-a2a845517bc1" providerId="ADAL" clId="{E7F2F3CC-5AE2-4942-A1E1-C2A4667701B5}" dt="2020-09-10T09:54:34.369" v="938" actId="1076"/>
          <ac:spMkLst>
            <pc:docMk/>
            <pc:sldMk cId="2620154463" sldId="315"/>
            <ac:spMk id="4" creationId="{F39C88B6-7711-4A45-B8FA-F97D5D619A42}"/>
          </ac:spMkLst>
        </pc:spChg>
        <pc:picChg chg="add mod">
          <ac:chgData name="BUCHINGER Reinhold" userId="c224a8df-2f97-4b73-b765-a2a845517bc1" providerId="ADAL" clId="{E7F2F3CC-5AE2-4942-A1E1-C2A4667701B5}" dt="2020-09-10T09:54:34.369" v="938" actId="1076"/>
          <ac:picMkLst>
            <pc:docMk/>
            <pc:sldMk cId="2620154463" sldId="315"/>
            <ac:picMk id="1025" creationId="{BF7F577B-BF01-9843-855E-71BD66BA70C2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0:11:16.521" v="1729" actId="20577"/>
        <pc:sldMkLst>
          <pc:docMk/>
          <pc:sldMk cId="1672781200" sldId="316"/>
        </pc:sldMkLst>
        <pc:spChg chg="mod">
          <ac:chgData name="BUCHINGER Reinhold" userId="c224a8df-2f97-4b73-b765-a2a845517bc1" providerId="ADAL" clId="{E7F2F3CC-5AE2-4942-A1E1-C2A4667701B5}" dt="2020-09-10T09:55:20.796" v="944" actId="20577"/>
          <ac:spMkLst>
            <pc:docMk/>
            <pc:sldMk cId="1672781200" sldId="316"/>
            <ac:spMk id="2" creationId="{23F26D8B-1B21-CE47-B2F5-632EBFC06C72}"/>
          </ac:spMkLst>
        </pc:spChg>
        <pc:spChg chg="mod">
          <ac:chgData name="BUCHINGER Reinhold" userId="c224a8df-2f97-4b73-b765-a2a845517bc1" providerId="ADAL" clId="{E7F2F3CC-5AE2-4942-A1E1-C2A4667701B5}" dt="2020-09-10T10:11:16.521" v="1729" actId="20577"/>
          <ac:spMkLst>
            <pc:docMk/>
            <pc:sldMk cId="1672781200" sldId="316"/>
            <ac:spMk id="3" creationId="{43A65722-DFBD-CD49-9449-394F80DCD3A8}"/>
          </ac:spMkLst>
        </pc:spChg>
      </pc:sldChg>
      <pc:sldChg chg="modSp add mod">
        <pc:chgData name="BUCHINGER Reinhold" userId="c224a8df-2f97-4b73-b765-a2a845517bc1" providerId="ADAL" clId="{E7F2F3CC-5AE2-4942-A1E1-C2A4667701B5}" dt="2020-09-10T10:21:58.375" v="2128" actId="20577"/>
        <pc:sldMkLst>
          <pc:docMk/>
          <pc:sldMk cId="1320312000" sldId="317"/>
        </pc:sldMkLst>
        <pc:spChg chg="mod">
          <ac:chgData name="BUCHINGER Reinhold" userId="c224a8df-2f97-4b73-b765-a2a845517bc1" providerId="ADAL" clId="{E7F2F3CC-5AE2-4942-A1E1-C2A4667701B5}" dt="2020-09-10T09:55:29.978" v="948" actId="20577"/>
          <ac:spMkLst>
            <pc:docMk/>
            <pc:sldMk cId="1320312000" sldId="317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0:21:58.375" v="2128" actId="20577"/>
          <ac:spMkLst>
            <pc:docMk/>
            <pc:sldMk cId="1320312000" sldId="317"/>
            <ac:spMk id="3" creationId="{D8B004FE-D52F-3B49-A442-BF7CCFCE9FFB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2:14:16.397" v="2363" actId="1076"/>
        <pc:sldMkLst>
          <pc:docMk/>
          <pc:sldMk cId="2480723497" sldId="318"/>
        </pc:sldMkLst>
        <pc:spChg chg="mod">
          <ac:chgData name="BUCHINGER Reinhold" userId="c224a8df-2f97-4b73-b765-a2a845517bc1" providerId="ADAL" clId="{E7F2F3CC-5AE2-4942-A1E1-C2A4667701B5}" dt="2020-09-10T12:02:33.659" v="2203" actId="20577"/>
          <ac:spMkLst>
            <pc:docMk/>
            <pc:sldMk cId="2480723497" sldId="318"/>
            <ac:spMk id="2" creationId="{F332469C-7F50-F341-BBDC-B112CD37083E}"/>
          </ac:spMkLst>
        </pc:spChg>
        <pc:spChg chg="mod">
          <ac:chgData name="BUCHINGER Reinhold" userId="c224a8df-2f97-4b73-b765-a2a845517bc1" providerId="ADAL" clId="{E7F2F3CC-5AE2-4942-A1E1-C2A4667701B5}" dt="2020-09-10T12:12:50.672" v="2345" actId="14100"/>
          <ac:spMkLst>
            <pc:docMk/>
            <pc:sldMk cId="2480723497" sldId="318"/>
            <ac:spMk id="3" creationId="{272AD6D1-0663-294F-874D-E92DCAB149D8}"/>
          </ac:spMkLst>
        </pc:spChg>
        <pc:spChg chg="add mod">
          <ac:chgData name="BUCHINGER Reinhold" userId="c224a8df-2f97-4b73-b765-a2a845517bc1" providerId="ADAL" clId="{E7F2F3CC-5AE2-4942-A1E1-C2A4667701B5}" dt="2020-09-10T12:14:16.397" v="2363" actId="1076"/>
          <ac:spMkLst>
            <pc:docMk/>
            <pc:sldMk cId="2480723497" sldId="318"/>
            <ac:spMk id="4" creationId="{C914AA28-35E1-C140-B311-4D42F926B710}"/>
          </ac:spMkLst>
        </pc:spChg>
        <pc:spChg chg="add mod">
          <ac:chgData name="BUCHINGER Reinhold" userId="c224a8df-2f97-4b73-b765-a2a845517bc1" providerId="ADAL" clId="{E7F2F3CC-5AE2-4942-A1E1-C2A4667701B5}" dt="2020-09-10T12:14:12.703" v="2362" actId="1076"/>
          <ac:spMkLst>
            <pc:docMk/>
            <pc:sldMk cId="2480723497" sldId="318"/>
            <ac:spMk id="5" creationId="{FF9E6C56-8DA2-284C-B9AD-3FB74AA1EE42}"/>
          </ac:spMkLst>
        </pc:spChg>
      </pc:sldChg>
      <pc:sldChg chg="addSp modSp add mod ord">
        <pc:chgData name="BUCHINGER Reinhold" userId="c224a8df-2f97-4b73-b765-a2a845517bc1" providerId="ADAL" clId="{E7F2F3CC-5AE2-4942-A1E1-C2A4667701B5}" dt="2020-09-10T12:22:43.277" v="3100" actId="1035"/>
        <pc:sldMkLst>
          <pc:docMk/>
          <pc:sldMk cId="880193310" sldId="319"/>
        </pc:sldMkLst>
        <pc:spChg chg="mod">
          <ac:chgData name="BUCHINGER Reinhold" userId="c224a8df-2f97-4b73-b765-a2a845517bc1" providerId="ADAL" clId="{E7F2F3CC-5AE2-4942-A1E1-C2A4667701B5}" dt="2020-09-10T09:56:01.909" v="961" actId="20577"/>
          <ac:spMkLst>
            <pc:docMk/>
            <pc:sldMk cId="880193310" sldId="319"/>
            <ac:spMk id="2" creationId="{39C44B57-6EBC-B04D-BD54-F6BF1A2E1568}"/>
          </ac:spMkLst>
        </pc:spChg>
        <pc:spChg chg="mod">
          <ac:chgData name="BUCHINGER Reinhold" userId="c224a8df-2f97-4b73-b765-a2a845517bc1" providerId="ADAL" clId="{E7F2F3CC-5AE2-4942-A1E1-C2A4667701B5}" dt="2020-09-10T12:22:21.992" v="3094" actId="1076"/>
          <ac:spMkLst>
            <pc:docMk/>
            <pc:sldMk cId="880193310" sldId="319"/>
            <ac:spMk id="3" creationId="{5E83DFA9-A6E0-3747-BBC6-3C1D48D00125}"/>
          </ac:spMkLst>
        </pc:spChg>
        <pc:spChg chg="add mod">
          <ac:chgData name="BUCHINGER Reinhold" userId="c224a8df-2f97-4b73-b765-a2a845517bc1" providerId="ADAL" clId="{E7F2F3CC-5AE2-4942-A1E1-C2A4667701B5}" dt="2020-09-10T12:21:18.902" v="3072" actId="1076"/>
          <ac:spMkLst>
            <pc:docMk/>
            <pc:sldMk cId="880193310" sldId="319"/>
            <ac:spMk id="4" creationId="{193F8757-FCA3-D342-98C6-7346541CAF1A}"/>
          </ac:spMkLst>
        </pc:sp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6" creationId="{D0E674C0-FE90-6840-9961-83A573AF171E}"/>
          </ac:cxnSpMkLst>
        </pc:cxnChg>
        <pc:cxnChg chg="add mod">
          <ac:chgData name="BUCHINGER Reinhold" userId="c224a8df-2f97-4b73-b765-a2a845517bc1" providerId="ADAL" clId="{E7F2F3CC-5AE2-4942-A1E1-C2A4667701B5}" dt="2020-09-10T12:22:43.277" v="3100" actId="1035"/>
          <ac:cxnSpMkLst>
            <pc:docMk/>
            <pc:sldMk cId="880193310" sldId="319"/>
            <ac:cxnSpMk id="8" creationId="{27D49F2A-3151-1C4E-93E9-669AC1C9BF0D}"/>
          </ac:cxnSpMkLst>
        </pc:cxnChg>
      </pc:sldChg>
      <pc:sldChg chg="modSp add mod">
        <pc:chgData name="BUCHINGER Reinhold" userId="c224a8df-2f97-4b73-b765-a2a845517bc1" providerId="ADAL" clId="{E7F2F3CC-5AE2-4942-A1E1-C2A4667701B5}" dt="2020-09-10T12:29:54.566" v="3704" actId="1035"/>
        <pc:sldMkLst>
          <pc:docMk/>
          <pc:sldMk cId="182461399" sldId="320"/>
        </pc:sldMkLst>
        <pc:spChg chg="mod">
          <ac:chgData name="BUCHINGER Reinhold" userId="c224a8df-2f97-4b73-b765-a2a845517bc1" providerId="ADAL" clId="{E7F2F3CC-5AE2-4942-A1E1-C2A4667701B5}" dt="2020-09-10T12:24:01.126" v="3127" actId="20577"/>
          <ac:spMkLst>
            <pc:docMk/>
            <pc:sldMk cId="182461399" sldId="320"/>
            <ac:spMk id="2" creationId="{0CF25314-F18F-AC42-BFFB-3058764916C6}"/>
          </ac:spMkLst>
        </pc:spChg>
        <pc:spChg chg="mod">
          <ac:chgData name="BUCHINGER Reinhold" userId="c224a8df-2f97-4b73-b765-a2a845517bc1" providerId="ADAL" clId="{E7F2F3CC-5AE2-4942-A1E1-C2A4667701B5}" dt="2020-09-10T12:29:54.566" v="3704" actId="1035"/>
          <ac:spMkLst>
            <pc:docMk/>
            <pc:sldMk cId="182461399" sldId="320"/>
            <ac:spMk id="3" creationId="{CE203967-7E4C-5748-BCF4-B4493E9BAB91}"/>
          </ac:spMkLst>
        </pc:spChg>
      </pc:sldChg>
      <pc:sldChg chg="modSp add mod">
        <pc:chgData name="BUCHINGER Reinhold" userId="c224a8df-2f97-4b73-b765-a2a845517bc1" providerId="ADAL" clId="{E7F2F3CC-5AE2-4942-A1E1-C2A4667701B5}" dt="2020-09-10T11:59:01.709" v="2194" actId="20577"/>
        <pc:sldMkLst>
          <pc:docMk/>
          <pc:sldMk cId="2857872010" sldId="321"/>
        </pc:sldMkLst>
        <pc:spChg chg="mod">
          <ac:chgData name="BUCHINGER Reinhold" userId="c224a8df-2f97-4b73-b765-a2a845517bc1" providerId="ADAL" clId="{E7F2F3CC-5AE2-4942-A1E1-C2A4667701B5}" dt="2020-09-10T10:19:58.825" v="1927" actId="20577"/>
          <ac:spMkLst>
            <pc:docMk/>
            <pc:sldMk cId="2857872010" sldId="321"/>
            <ac:spMk id="2" creationId="{657DE540-7E46-B947-9A98-DFD14D058A26}"/>
          </ac:spMkLst>
        </pc:spChg>
        <pc:spChg chg="mod">
          <ac:chgData name="BUCHINGER Reinhold" userId="c224a8df-2f97-4b73-b765-a2a845517bc1" providerId="ADAL" clId="{E7F2F3CC-5AE2-4942-A1E1-C2A4667701B5}" dt="2020-09-10T11:59:01.709" v="2194" actId="20577"/>
          <ac:spMkLst>
            <pc:docMk/>
            <pc:sldMk cId="2857872010" sldId="321"/>
            <ac:spMk id="3" creationId="{D8B004FE-D52F-3B49-A442-BF7CCFCE9FFB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35:49.921" v="4112" actId="1035"/>
        <pc:sldMkLst>
          <pc:docMk/>
          <pc:sldMk cId="324583347" sldId="322"/>
        </pc:sldMkLst>
        <pc:spChg chg="mod">
          <ac:chgData name="BUCHINGER Reinhold" userId="c224a8df-2f97-4b73-b765-a2a845517bc1" providerId="ADAL" clId="{E7F2F3CC-5AE2-4942-A1E1-C2A4667701B5}" dt="2020-09-10T12:30:47.830" v="3717" actId="20577"/>
          <ac:spMkLst>
            <pc:docMk/>
            <pc:sldMk cId="324583347" sldId="322"/>
            <ac:spMk id="2" creationId="{2C8377BD-C28C-874A-B8B0-D1C4D4F12805}"/>
          </ac:spMkLst>
        </pc:spChg>
        <pc:spChg chg="del mod">
          <ac:chgData name="BUCHINGER Reinhold" userId="c224a8df-2f97-4b73-b765-a2a845517bc1" providerId="ADAL" clId="{E7F2F3CC-5AE2-4942-A1E1-C2A4667701B5}" dt="2020-09-10T12:33:55.451" v="3895" actId="3680"/>
          <ac:spMkLst>
            <pc:docMk/>
            <pc:sldMk cId="324583347" sldId="322"/>
            <ac:spMk id="3" creationId="{080EAFD2-DA0F-8C45-BF38-AC99EEB1F289}"/>
          </ac:spMkLst>
        </pc:spChg>
        <pc:spChg chg="add mod">
          <ac:chgData name="BUCHINGER Reinhold" userId="c224a8df-2f97-4b73-b765-a2a845517bc1" providerId="ADAL" clId="{E7F2F3CC-5AE2-4942-A1E1-C2A4667701B5}" dt="2020-09-10T12:32:18.018" v="3730" actId="1076"/>
          <ac:spMkLst>
            <pc:docMk/>
            <pc:sldMk cId="324583347" sldId="322"/>
            <ac:spMk id="4" creationId="{3B3559A9-A57D-8741-8687-F5699F762954}"/>
          </ac:spMkLst>
        </pc:spChg>
        <pc:spChg chg="add mod">
          <ac:chgData name="BUCHINGER Reinhold" userId="c224a8df-2f97-4b73-b765-a2a845517bc1" providerId="ADAL" clId="{E7F2F3CC-5AE2-4942-A1E1-C2A4667701B5}" dt="2020-09-10T12:35:38.223" v="4109" actId="113"/>
          <ac:spMkLst>
            <pc:docMk/>
            <pc:sldMk cId="324583347" sldId="322"/>
            <ac:spMk id="5" creationId="{EEC9562E-63B3-3A43-B792-9314644020CB}"/>
          </ac:spMkLst>
        </pc:spChg>
        <pc:spChg chg="add mod">
          <ac:chgData name="BUCHINGER Reinhold" userId="c224a8df-2f97-4b73-b765-a2a845517bc1" providerId="ADAL" clId="{E7F2F3CC-5AE2-4942-A1E1-C2A4667701B5}" dt="2020-09-10T12:35:49.921" v="4112" actId="1035"/>
          <ac:spMkLst>
            <pc:docMk/>
            <pc:sldMk cId="324583347" sldId="322"/>
            <ac:spMk id="7" creationId="{17134F15-D4C6-5F4F-95E0-7391401261F5}"/>
          </ac:spMkLst>
        </pc:spChg>
        <pc:graphicFrameChg chg="add mod ord modGraphic">
          <ac:chgData name="BUCHINGER Reinhold" userId="c224a8df-2f97-4b73-b765-a2a845517bc1" providerId="ADAL" clId="{E7F2F3CC-5AE2-4942-A1E1-C2A4667701B5}" dt="2020-09-10T12:35:10.039" v="4056" actId="1076"/>
          <ac:graphicFrameMkLst>
            <pc:docMk/>
            <pc:sldMk cId="324583347" sldId="322"/>
            <ac:graphicFrameMk id="6" creationId="{78A69ECF-894E-BA40-9C01-CB5A96EFB193}"/>
          </ac:graphicFrameMkLst>
        </pc:graphicFrameChg>
      </pc:sldChg>
      <pc:sldChg chg="addSp modSp add mod">
        <pc:chgData name="BUCHINGER Reinhold" userId="c224a8df-2f97-4b73-b765-a2a845517bc1" providerId="ADAL" clId="{E7F2F3CC-5AE2-4942-A1E1-C2A4667701B5}" dt="2020-09-10T12:41:05.693" v="4504" actId="1076"/>
        <pc:sldMkLst>
          <pc:docMk/>
          <pc:sldMk cId="918561663" sldId="323"/>
        </pc:sldMkLst>
        <pc:spChg chg="mod">
          <ac:chgData name="BUCHINGER Reinhold" userId="c224a8df-2f97-4b73-b765-a2a845517bc1" providerId="ADAL" clId="{E7F2F3CC-5AE2-4942-A1E1-C2A4667701B5}" dt="2020-09-10T12:37:07.049" v="4161" actId="20577"/>
          <ac:spMkLst>
            <pc:docMk/>
            <pc:sldMk cId="918561663" sldId="323"/>
            <ac:spMk id="2" creationId="{7CA14EEA-3A24-E549-8254-100AEFA5DAD8}"/>
          </ac:spMkLst>
        </pc:spChg>
        <pc:spChg chg="mod">
          <ac:chgData name="BUCHINGER Reinhold" userId="c224a8df-2f97-4b73-b765-a2a845517bc1" providerId="ADAL" clId="{E7F2F3CC-5AE2-4942-A1E1-C2A4667701B5}" dt="2020-09-10T12:40:51.797" v="4501" actId="14100"/>
          <ac:spMkLst>
            <pc:docMk/>
            <pc:sldMk cId="918561663" sldId="323"/>
            <ac:spMk id="3" creationId="{DBBABF17-89A5-BC4C-AE69-1785B16A25A4}"/>
          </ac:spMkLst>
        </pc:spChg>
        <pc:spChg chg="add mod">
          <ac:chgData name="BUCHINGER Reinhold" userId="c224a8df-2f97-4b73-b765-a2a845517bc1" providerId="ADAL" clId="{E7F2F3CC-5AE2-4942-A1E1-C2A4667701B5}" dt="2020-09-10T12:41:05.693" v="4504" actId="1076"/>
          <ac:spMkLst>
            <pc:docMk/>
            <pc:sldMk cId="918561663" sldId="323"/>
            <ac:spMk id="4" creationId="{4400B27F-9512-2843-A6BD-7F9E610E2F1B}"/>
          </ac:spMkLst>
        </pc:spChg>
      </pc:sldChg>
      <pc:sldChg chg="add del">
        <pc:chgData name="BUCHINGER Reinhold" userId="c224a8df-2f97-4b73-b765-a2a845517bc1" providerId="ADAL" clId="{E7F2F3CC-5AE2-4942-A1E1-C2A4667701B5}" dt="2020-09-10T12:47:49.331" v="4524" actId="2696"/>
        <pc:sldMkLst>
          <pc:docMk/>
          <pc:sldMk cId="4085936874" sldId="324"/>
        </pc:sldMkLst>
      </pc:sldChg>
      <pc:sldChg chg="addSp delSp modSp add del mod">
        <pc:chgData name="BUCHINGER Reinhold" userId="c224a8df-2f97-4b73-b765-a2a845517bc1" providerId="ADAL" clId="{E7F2F3CC-5AE2-4942-A1E1-C2A4667701B5}" dt="2020-09-10T12:47:52.103" v="4525" actId="2696"/>
        <pc:sldMkLst>
          <pc:docMk/>
          <pc:sldMk cId="2349501111" sldId="325"/>
        </pc:sldMkLst>
        <pc:spChg chg="add del mod">
          <ac:chgData name="BUCHINGER Reinhold" userId="c224a8df-2f97-4b73-b765-a2a845517bc1" providerId="ADAL" clId="{E7F2F3CC-5AE2-4942-A1E1-C2A4667701B5}" dt="2020-09-10T12:47:28.777" v="4522"/>
          <ac:spMkLst>
            <pc:docMk/>
            <pc:sldMk cId="2349501111" sldId="325"/>
            <ac:spMk id="2" creationId="{068707C5-B745-CB4C-8733-380D0CFCC8DE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2:47:10.883" v="4518" actId="2696"/>
        <pc:sldMkLst>
          <pc:docMk/>
          <pc:sldMk cId="4163331545" sldId="325"/>
        </pc:sldMkLst>
        <pc:spChg chg="add del mod">
          <ac:chgData name="BUCHINGER Reinhold" userId="c224a8df-2f97-4b73-b765-a2a845517bc1" providerId="ADAL" clId="{E7F2F3CC-5AE2-4942-A1E1-C2A4667701B5}" dt="2020-09-10T12:47:05.128" v="4515"/>
          <ac:spMkLst>
            <pc:docMk/>
            <pc:sldMk cId="4163331545" sldId="325"/>
            <ac:spMk id="2" creationId="{DA1F582C-571B-7840-ACA8-ED74EF8B521F}"/>
          </ac:spMkLst>
        </pc:spChg>
        <pc:spChg chg="add del mod">
          <ac:chgData name="BUCHINGER Reinhold" userId="c224a8df-2f97-4b73-b765-a2a845517bc1" providerId="ADAL" clId="{E7F2F3CC-5AE2-4942-A1E1-C2A4667701B5}" dt="2020-09-10T12:47:08.510" v="4517"/>
          <ac:spMkLst>
            <pc:docMk/>
            <pc:sldMk cId="4163331545" sldId="325"/>
            <ac:spMk id="3" creationId="{86F8D867-891A-C646-AA67-CD0D306E2554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2:48:44.904" v="4557" actId="1076"/>
        <pc:sldMkLst>
          <pc:docMk/>
          <pc:sldMk cId="3901318596" sldId="326"/>
        </pc:sldMkLst>
        <pc:spChg chg="add del mod">
          <ac:chgData name="BUCHINGER Reinhold" userId="c224a8df-2f97-4b73-b765-a2a845517bc1" providerId="ADAL" clId="{E7F2F3CC-5AE2-4942-A1E1-C2A4667701B5}" dt="2020-09-10T12:48:09.150" v="4527"/>
          <ac:spMkLst>
            <pc:docMk/>
            <pc:sldMk cId="3901318596" sldId="326"/>
            <ac:spMk id="2" creationId="{F875C551-C687-6C4E-9D58-612E09A14A28}"/>
          </ac:spMkLst>
        </pc:spChg>
        <pc:spChg chg="add del mod">
          <ac:chgData name="BUCHINGER Reinhold" userId="c224a8df-2f97-4b73-b765-a2a845517bc1" providerId="ADAL" clId="{E7F2F3CC-5AE2-4942-A1E1-C2A4667701B5}" dt="2020-09-10T12:48:17.453" v="4529"/>
          <ac:spMkLst>
            <pc:docMk/>
            <pc:sldMk cId="3901318596" sldId="326"/>
            <ac:spMk id="3" creationId="{06C3B243-4723-3B41-9C77-D0FB3FA9D237}"/>
          </ac:spMkLst>
        </pc:spChg>
        <pc:spChg chg="add mod">
          <ac:chgData name="BUCHINGER Reinhold" userId="c224a8df-2f97-4b73-b765-a2a845517bc1" providerId="ADAL" clId="{E7F2F3CC-5AE2-4942-A1E1-C2A4667701B5}" dt="2020-09-10T12:48:44.904" v="4557" actId="1076"/>
          <ac:spMkLst>
            <pc:docMk/>
            <pc:sldMk cId="3901318596" sldId="326"/>
            <ac:spMk id="4" creationId="{65904C60-D81D-8844-AEE6-3366AC2611D9}"/>
          </ac:spMkLst>
        </pc:spChg>
      </pc:sldChg>
      <pc:sldChg chg="modSp add mod ord">
        <pc:chgData name="BUCHINGER Reinhold" userId="c224a8df-2f97-4b73-b765-a2a845517bc1" providerId="ADAL" clId="{E7F2F3CC-5AE2-4942-A1E1-C2A4667701B5}" dt="2020-09-10T12:49:23.606" v="4570" actId="20578"/>
        <pc:sldMkLst>
          <pc:docMk/>
          <pc:sldMk cId="4253677885" sldId="327"/>
        </pc:sldMkLst>
        <pc:spChg chg="mod">
          <ac:chgData name="BUCHINGER Reinhold" userId="c224a8df-2f97-4b73-b765-a2a845517bc1" providerId="ADAL" clId="{E7F2F3CC-5AE2-4942-A1E1-C2A4667701B5}" dt="2020-09-10T12:49:17.531" v="4569" actId="1076"/>
          <ac:spMkLst>
            <pc:docMk/>
            <pc:sldMk cId="4253677885" sldId="327"/>
            <ac:spMk id="4" creationId="{65904C60-D81D-8844-AEE6-3366AC2611D9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2:50:53.178" v="4736" actId="20577"/>
        <pc:sldMkLst>
          <pc:docMk/>
          <pc:sldMk cId="2480579641" sldId="328"/>
        </pc:sldMkLst>
        <pc:spChg chg="mod">
          <ac:chgData name="BUCHINGER Reinhold" userId="c224a8df-2f97-4b73-b765-a2a845517bc1" providerId="ADAL" clId="{E7F2F3CC-5AE2-4942-A1E1-C2A4667701B5}" dt="2020-09-10T12:50:15.779" v="4588" actId="255"/>
          <ac:spMkLst>
            <pc:docMk/>
            <pc:sldMk cId="2480579641" sldId="328"/>
            <ac:spMk id="3" creationId="{FE68D856-974D-2E4D-A73E-535661C1201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1:51.071" v="4772" actId="20577"/>
        <pc:sldMkLst>
          <pc:docMk/>
          <pc:sldMk cId="805707707" sldId="329"/>
        </pc:sldMkLst>
        <pc:spChg chg="mod">
          <ac:chgData name="BUCHINGER Reinhold" userId="c224a8df-2f97-4b73-b765-a2a845517bc1" providerId="ADAL" clId="{E7F2F3CC-5AE2-4942-A1E1-C2A4667701B5}" dt="2020-09-10T12:51:51.071" v="4772" actId="20577"/>
          <ac:spMkLst>
            <pc:docMk/>
            <pc:sldMk cId="805707707" sldId="329"/>
            <ac:spMk id="4" creationId="{65904C60-D81D-8844-AEE6-3366AC2611D9}"/>
          </ac:spMkLst>
        </pc:spChg>
      </pc:sldChg>
      <pc:sldChg chg="addSp modSp add mod">
        <pc:chgData name="BUCHINGER Reinhold" userId="c224a8df-2f97-4b73-b765-a2a845517bc1" providerId="ADAL" clId="{E7F2F3CC-5AE2-4942-A1E1-C2A4667701B5}" dt="2020-09-10T13:01:43.426" v="4992" actId="1076"/>
        <pc:sldMkLst>
          <pc:docMk/>
          <pc:sldMk cId="301603240" sldId="330"/>
        </pc:sldMkLst>
        <pc:spChg chg="add mod">
          <ac:chgData name="BUCHINGER Reinhold" userId="c224a8df-2f97-4b73-b765-a2a845517bc1" providerId="ADAL" clId="{E7F2F3CC-5AE2-4942-A1E1-C2A4667701B5}" dt="2020-09-10T12:59:33.720" v="4985" actId="1076"/>
          <ac:spMkLst>
            <pc:docMk/>
            <pc:sldMk cId="301603240" sldId="330"/>
            <ac:spMk id="2" creationId="{E6ACC8B6-70C0-7F43-9E2F-7CEAA1599BC8}"/>
          </ac:spMkLst>
        </pc:spChg>
        <pc:picChg chg="add mod">
          <ac:chgData name="BUCHINGER Reinhold" userId="c224a8df-2f97-4b73-b765-a2a845517bc1" providerId="ADAL" clId="{E7F2F3CC-5AE2-4942-A1E1-C2A4667701B5}" dt="2020-09-10T13:01:43.426" v="4992" actId="1076"/>
          <ac:picMkLst>
            <pc:docMk/>
            <pc:sldMk cId="301603240" sldId="330"/>
            <ac:picMk id="4" creationId="{FD9CE8BF-923B-A146-B04A-C47D7C57CC75}"/>
          </ac:picMkLst>
        </pc:picChg>
      </pc:sldChg>
      <pc:sldChg chg="modSp add mod">
        <pc:chgData name="BUCHINGER Reinhold" userId="c224a8df-2f97-4b73-b765-a2a845517bc1" providerId="ADAL" clId="{E7F2F3CC-5AE2-4942-A1E1-C2A4667701B5}" dt="2020-09-10T12:52:24.760" v="4807" actId="1076"/>
        <pc:sldMkLst>
          <pc:docMk/>
          <pc:sldMk cId="3498474550" sldId="331"/>
        </pc:sldMkLst>
        <pc:spChg chg="mod">
          <ac:chgData name="BUCHINGER Reinhold" userId="c224a8df-2f97-4b73-b765-a2a845517bc1" providerId="ADAL" clId="{E7F2F3CC-5AE2-4942-A1E1-C2A4667701B5}" dt="2020-09-10T12:52:24.760" v="4807" actId="1076"/>
          <ac:spMkLst>
            <pc:docMk/>
            <pc:sldMk cId="3498474550" sldId="331"/>
            <ac:spMk id="4" creationId="{65904C60-D81D-8844-AEE6-3366AC2611D9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14:56.022" v="5181"/>
        <pc:sldMkLst>
          <pc:docMk/>
          <pc:sldMk cId="3242035743" sldId="332"/>
        </pc:sldMkLst>
        <pc:spChg chg="mod">
          <ac:chgData name="BUCHINGER Reinhold" userId="c224a8df-2f97-4b73-b765-a2a845517bc1" providerId="ADAL" clId="{E7F2F3CC-5AE2-4942-A1E1-C2A4667701B5}" dt="2020-09-10T12:52:52.170" v="4828" actId="20577"/>
          <ac:spMkLst>
            <pc:docMk/>
            <pc:sldMk cId="3242035743" sldId="332"/>
            <ac:spMk id="2" creationId="{7DFC7B4C-259E-5340-A23C-4DCC47157408}"/>
          </ac:spMkLst>
        </pc:spChg>
        <pc:spChg chg="mod">
          <ac:chgData name="BUCHINGER Reinhold" userId="c224a8df-2f97-4b73-b765-a2a845517bc1" providerId="ADAL" clId="{E7F2F3CC-5AE2-4942-A1E1-C2A4667701B5}" dt="2020-09-10T13:14:51.889" v="5179" actId="20577"/>
          <ac:spMkLst>
            <pc:docMk/>
            <pc:sldMk cId="3242035743" sldId="332"/>
            <ac:spMk id="3" creationId="{921A7B06-C630-494F-AB42-D95EA65C5940}"/>
          </ac:spMkLst>
        </pc:spChg>
        <pc:spChg chg="add mod">
          <ac:chgData name="BUCHINGER Reinhold" userId="c224a8df-2f97-4b73-b765-a2a845517bc1" providerId="ADAL" clId="{E7F2F3CC-5AE2-4942-A1E1-C2A4667701B5}" dt="2020-09-10T13:14:42.920" v="5149" actId="1076"/>
          <ac:spMkLst>
            <pc:docMk/>
            <pc:sldMk cId="3242035743" sldId="332"/>
            <ac:spMk id="4" creationId="{875581B3-8013-A149-A378-FC30AE928819}"/>
          </ac:spMkLst>
        </pc:spChg>
        <pc:spChg chg="add del mod">
          <ac:chgData name="BUCHINGER Reinhold" userId="c224a8df-2f97-4b73-b765-a2a845517bc1" providerId="ADAL" clId="{E7F2F3CC-5AE2-4942-A1E1-C2A4667701B5}" dt="2020-09-10T13:14:56.022" v="5181"/>
          <ac:spMkLst>
            <pc:docMk/>
            <pc:sldMk cId="3242035743" sldId="332"/>
            <ac:spMk id="5" creationId="{42205C5A-AD19-1245-893D-F657DB23AE0D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3:16.343" v="4840" actId="1076"/>
        <pc:sldMkLst>
          <pc:docMk/>
          <pc:sldMk cId="1566857635" sldId="333"/>
        </pc:sldMkLst>
        <pc:spChg chg="mod">
          <ac:chgData name="BUCHINGER Reinhold" userId="c224a8df-2f97-4b73-b765-a2a845517bc1" providerId="ADAL" clId="{E7F2F3CC-5AE2-4942-A1E1-C2A4667701B5}" dt="2020-09-10T12:53:16.343" v="4840" actId="1076"/>
          <ac:spMkLst>
            <pc:docMk/>
            <pc:sldMk cId="1566857635" sldId="333"/>
            <ac:spMk id="4" creationId="{65904C60-D81D-8844-AEE6-3366AC2611D9}"/>
          </ac:spMkLst>
        </pc:spChg>
      </pc:sldChg>
      <pc:sldChg chg="modSp add mod">
        <pc:chgData name="BUCHINGER Reinhold" userId="c224a8df-2f97-4b73-b765-a2a845517bc1" providerId="ADAL" clId="{E7F2F3CC-5AE2-4942-A1E1-C2A4667701B5}" dt="2020-09-10T12:57:32.212" v="4942" actId="1076"/>
        <pc:sldMkLst>
          <pc:docMk/>
          <pc:sldMk cId="702714700" sldId="334"/>
        </pc:sldMkLst>
        <pc:spChg chg="mod">
          <ac:chgData name="BUCHINGER Reinhold" userId="c224a8df-2f97-4b73-b765-a2a845517bc1" providerId="ADAL" clId="{E7F2F3CC-5AE2-4942-A1E1-C2A4667701B5}" dt="2020-09-10T12:57:32.212" v="4942" actId="1076"/>
          <ac:spMkLst>
            <pc:docMk/>
            <pc:sldMk cId="702714700" sldId="334"/>
            <ac:spMk id="4" creationId="{65904C60-D81D-8844-AEE6-3366AC2611D9}"/>
          </ac:spMkLst>
        </pc:spChg>
      </pc:sldChg>
      <pc:sldChg chg="add del">
        <pc:chgData name="BUCHINGER Reinhold" userId="c224a8df-2f97-4b73-b765-a2a845517bc1" providerId="ADAL" clId="{E7F2F3CC-5AE2-4942-A1E1-C2A4667701B5}" dt="2020-09-10T13:16:24.512" v="5192" actId="2696"/>
        <pc:sldMkLst>
          <pc:docMk/>
          <pc:sldMk cId="2282738654" sldId="335"/>
        </pc:sldMkLst>
      </pc:sldChg>
      <pc:sldChg chg="add del">
        <pc:chgData name="BUCHINGER Reinhold" userId="c224a8df-2f97-4b73-b765-a2a845517bc1" providerId="ADAL" clId="{E7F2F3CC-5AE2-4942-A1E1-C2A4667701B5}" dt="2020-09-10T13:16:13.014" v="5187" actId="2696"/>
        <pc:sldMkLst>
          <pc:docMk/>
          <pc:sldMk cId="3749654553" sldId="335"/>
        </pc:sldMkLst>
      </pc:sldChg>
      <pc:sldChg chg="add del">
        <pc:chgData name="BUCHINGER Reinhold" userId="c224a8df-2f97-4b73-b765-a2a845517bc1" providerId="ADAL" clId="{E7F2F3CC-5AE2-4942-A1E1-C2A4667701B5}" dt="2020-09-10T13:16:23.445" v="5191" actId="2696"/>
        <pc:sldMkLst>
          <pc:docMk/>
          <pc:sldMk cId="676627612" sldId="336"/>
        </pc:sldMkLst>
      </pc:sldChg>
      <pc:sldChg chg="add del">
        <pc:chgData name="BUCHINGER Reinhold" userId="c224a8df-2f97-4b73-b765-a2a845517bc1" providerId="ADAL" clId="{E7F2F3CC-5AE2-4942-A1E1-C2A4667701B5}" dt="2020-09-10T13:16:11.110" v="5185" actId="2696"/>
        <pc:sldMkLst>
          <pc:docMk/>
          <pc:sldMk cId="3691812323" sldId="336"/>
        </pc:sldMkLst>
      </pc:sldChg>
      <pc:sldChg chg="add del">
        <pc:chgData name="BUCHINGER Reinhold" userId="c224a8df-2f97-4b73-b765-a2a845517bc1" providerId="ADAL" clId="{E7F2F3CC-5AE2-4942-A1E1-C2A4667701B5}" dt="2020-09-10T13:16:11.394" v="5186" actId="2696"/>
        <pc:sldMkLst>
          <pc:docMk/>
          <pc:sldMk cId="1606108066" sldId="337"/>
        </pc:sldMkLst>
      </pc:sldChg>
      <pc:sldChg chg="modSp add del mod">
        <pc:chgData name="BUCHINGER Reinhold" userId="c224a8df-2f97-4b73-b765-a2a845517bc1" providerId="ADAL" clId="{E7F2F3CC-5AE2-4942-A1E1-C2A4667701B5}" dt="2020-09-10T13:20:48.098" v="5281" actId="2696"/>
        <pc:sldMkLst>
          <pc:docMk/>
          <pc:sldMk cId="3531037986" sldId="337"/>
        </pc:sldMkLst>
        <pc:spChg chg="mod">
          <ac:chgData name="BUCHINGER Reinhold" userId="c224a8df-2f97-4b73-b765-a2a845517bc1" providerId="ADAL" clId="{E7F2F3CC-5AE2-4942-A1E1-C2A4667701B5}" dt="2020-09-10T13:16:35.772" v="5220" actId="20577"/>
          <ac:spMkLst>
            <pc:docMk/>
            <pc:sldMk cId="3531037986" sldId="337"/>
            <ac:spMk id="2" creationId="{2A8D50EC-7A4D-B249-9391-3FC7FCEBCCF2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0T13:23:10.638" v="5407" actId="1076"/>
        <pc:sldMkLst>
          <pc:docMk/>
          <pc:sldMk cId="671513441" sldId="338"/>
        </pc:sldMkLst>
        <pc:spChg chg="mod">
          <ac:chgData name="BUCHINGER Reinhold" userId="c224a8df-2f97-4b73-b765-a2a845517bc1" providerId="ADAL" clId="{E7F2F3CC-5AE2-4942-A1E1-C2A4667701B5}" dt="2020-09-10T13:20:52.932" v="5282" actId="113"/>
          <ac:spMkLst>
            <pc:docMk/>
            <pc:sldMk cId="671513441" sldId="338"/>
            <ac:spMk id="2" creationId="{9BDBBDAA-5466-B54C-9906-E7749A6CE134}"/>
          </ac:spMkLst>
        </pc:spChg>
        <pc:spChg chg="mod">
          <ac:chgData name="BUCHINGER Reinhold" userId="c224a8df-2f97-4b73-b765-a2a845517bc1" providerId="ADAL" clId="{E7F2F3CC-5AE2-4942-A1E1-C2A4667701B5}" dt="2020-09-10T13:23:10.638" v="5407" actId="1076"/>
          <ac:spMkLst>
            <pc:docMk/>
            <pc:sldMk cId="671513441" sldId="338"/>
            <ac:spMk id="3" creationId="{60A6D7ED-5B82-E64E-BA7A-DE25C774DAC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0T13:28:13.282" v="5512"/>
        <pc:sldMkLst>
          <pc:docMk/>
          <pc:sldMk cId="2300841562" sldId="339"/>
        </pc:sldMkLst>
        <pc:spChg chg="mod">
          <ac:chgData name="BUCHINGER Reinhold" userId="c224a8df-2f97-4b73-b765-a2a845517bc1" providerId="ADAL" clId="{E7F2F3CC-5AE2-4942-A1E1-C2A4667701B5}" dt="2020-09-10T13:26:31.944" v="5409" actId="20577"/>
          <ac:spMkLst>
            <pc:docMk/>
            <pc:sldMk cId="2300841562" sldId="339"/>
            <ac:spMk id="2" creationId="{DF1261A9-E6C1-244C-8A4A-BFF762A4EF10}"/>
          </ac:spMkLst>
        </pc:spChg>
        <pc:spChg chg="mod">
          <ac:chgData name="BUCHINGER Reinhold" userId="c224a8df-2f97-4b73-b765-a2a845517bc1" providerId="ADAL" clId="{E7F2F3CC-5AE2-4942-A1E1-C2A4667701B5}" dt="2020-09-10T13:28:09.055" v="5510" actId="20577"/>
          <ac:spMkLst>
            <pc:docMk/>
            <pc:sldMk cId="2300841562" sldId="339"/>
            <ac:spMk id="3" creationId="{9D113069-56AF-554B-9035-F91506B3E132}"/>
          </ac:spMkLst>
        </pc:spChg>
        <pc:spChg chg="add del mod">
          <ac:chgData name="BUCHINGER Reinhold" userId="c224a8df-2f97-4b73-b765-a2a845517bc1" providerId="ADAL" clId="{E7F2F3CC-5AE2-4942-A1E1-C2A4667701B5}" dt="2020-09-10T13:28:13.282" v="5512"/>
          <ac:spMkLst>
            <pc:docMk/>
            <pc:sldMk cId="2300841562" sldId="339"/>
            <ac:spMk id="4" creationId="{BD8510DD-A0C7-F940-B4D4-5008F332E515}"/>
          </ac:spMkLst>
        </pc:spChg>
        <pc:spChg chg="add mod">
          <ac:chgData name="BUCHINGER Reinhold" userId="c224a8df-2f97-4b73-b765-a2a845517bc1" providerId="ADAL" clId="{E7F2F3CC-5AE2-4942-A1E1-C2A4667701B5}" dt="2020-09-10T13:26:52.044" v="5415" actId="1076"/>
          <ac:spMkLst>
            <pc:docMk/>
            <pc:sldMk cId="2300841562" sldId="339"/>
            <ac:spMk id="5" creationId="{46341517-9522-CC48-A518-6248EDB69423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18:50.168" v="5280"/>
        <pc:sldMkLst>
          <pc:docMk/>
          <pc:sldMk cId="1233543873" sldId="340"/>
        </pc:sldMkLst>
        <pc:spChg chg="mod">
          <ac:chgData name="BUCHINGER Reinhold" userId="c224a8df-2f97-4b73-b765-a2a845517bc1" providerId="ADAL" clId="{E7F2F3CC-5AE2-4942-A1E1-C2A4667701B5}" dt="2020-09-10T13:17:42.410" v="5252" actId="20577"/>
          <ac:spMkLst>
            <pc:docMk/>
            <pc:sldMk cId="1233543873" sldId="340"/>
            <ac:spMk id="2" creationId="{1FF27DA9-F6F8-CD4E-9625-C46B9B63FB8D}"/>
          </ac:spMkLst>
        </pc:spChg>
        <pc:spChg chg="mod">
          <ac:chgData name="BUCHINGER Reinhold" userId="c224a8df-2f97-4b73-b765-a2a845517bc1" providerId="ADAL" clId="{E7F2F3CC-5AE2-4942-A1E1-C2A4667701B5}" dt="2020-09-10T13:18:50.168" v="5280"/>
          <ac:spMkLst>
            <pc:docMk/>
            <pc:sldMk cId="1233543873" sldId="340"/>
            <ac:spMk id="3" creationId="{85B50788-ED96-F84D-A7CA-E0C0F06751C3}"/>
          </ac:spMkLst>
        </pc:spChg>
      </pc:sldChg>
      <pc:sldChg chg="addSp delSp modSp add del mod">
        <pc:chgData name="BUCHINGER Reinhold" userId="c224a8df-2f97-4b73-b765-a2a845517bc1" providerId="ADAL" clId="{E7F2F3CC-5AE2-4942-A1E1-C2A4667701B5}" dt="2020-09-10T13:32:28.442" v="5518" actId="2696"/>
        <pc:sldMkLst>
          <pc:docMk/>
          <pc:sldMk cId="1898078538" sldId="341"/>
        </pc:sldMkLst>
        <pc:spChg chg="add del mod">
          <ac:chgData name="BUCHINGER Reinhold" userId="c224a8df-2f97-4b73-b765-a2a845517bc1" providerId="ADAL" clId="{E7F2F3CC-5AE2-4942-A1E1-C2A4667701B5}" dt="2020-09-10T13:32:18.900" v="5516"/>
          <ac:spMkLst>
            <pc:docMk/>
            <pc:sldMk cId="1898078538" sldId="341"/>
            <ac:spMk id="2" creationId="{15964C56-138D-BD47-9BED-115C59761E98}"/>
          </ac:spMkLst>
        </pc:spChg>
      </pc:sldChg>
      <pc:sldChg chg="modSp add mod">
        <pc:chgData name="BUCHINGER Reinhold" userId="c224a8df-2f97-4b73-b765-a2a845517bc1" providerId="ADAL" clId="{E7F2F3CC-5AE2-4942-A1E1-C2A4667701B5}" dt="2020-09-10T13:36:24.311" v="6336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7F2F3CC-5AE2-4942-A1E1-C2A4667701B5}" dt="2020-09-10T13:32:49.560" v="5545" actId="20577"/>
          <ac:spMkLst>
            <pc:docMk/>
            <pc:sldMk cId="376507236" sldId="342"/>
            <ac:spMk id="2" creationId="{4845550A-61B8-C54C-AD89-D84DF62674AA}"/>
          </ac:spMkLst>
        </pc:spChg>
        <pc:spChg chg="mod">
          <ac:chgData name="BUCHINGER Reinhold" userId="c224a8df-2f97-4b73-b765-a2a845517bc1" providerId="ADAL" clId="{E7F2F3CC-5AE2-4942-A1E1-C2A4667701B5}" dt="2020-09-10T13:36:24.311" v="6336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01:59.080" v="6815" actId="20577"/>
        <pc:sldMkLst>
          <pc:docMk/>
          <pc:sldMk cId="102825119" sldId="343"/>
        </pc:sldMkLst>
        <pc:spChg chg="mod">
          <ac:chgData name="BUCHINGER Reinhold" userId="c224a8df-2f97-4b73-b765-a2a845517bc1" providerId="ADAL" clId="{E7F2F3CC-5AE2-4942-A1E1-C2A4667701B5}" dt="2020-09-10T13:36:41.097" v="6360" actId="20577"/>
          <ac:spMkLst>
            <pc:docMk/>
            <pc:sldMk cId="102825119" sldId="343"/>
            <ac:spMk id="2" creationId="{E2D7E3AD-E99F-BB4B-8821-4D8701236A57}"/>
          </ac:spMkLst>
        </pc:spChg>
        <pc:spChg chg="mod">
          <ac:chgData name="BUCHINGER Reinhold" userId="c224a8df-2f97-4b73-b765-a2a845517bc1" providerId="ADAL" clId="{E7F2F3CC-5AE2-4942-A1E1-C2A4667701B5}" dt="2020-09-11T08:01:59.080" v="6815" actId="20577"/>
          <ac:spMkLst>
            <pc:docMk/>
            <pc:sldMk cId="102825119" sldId="343"/>
            <ac:spMk id="3" creationId="{85B01A0B-C122-E843-B9F8-DF8BDBDF3E25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23:51.344" v="7925" actId="20577"/>
        <pc:sldMkLst>
          <pc:docMk/>
          <pc:sldMk cId="4046045522" sldId="344"/>
        </pc:sldMkLst>
        <pc:spChg chg="mod">
          <ac:chgData name="BUCHINGER Reinhold" userId="c224a8df-2f97-4b73-b765-a2a845517bc1" providerId="ADAL" clId="{E7F2F3CC-5AE2-4942-A1E1-C2A4667701B5}" dt="2020-09-10T13:39:54.512" v="6775" actId="20577"/>
          <ac:spMkLst>
            <pc:docMk/>
            <pc:sldMk cId="4046045522" sldId="344"/>
            <ac:spMk id="2" creationId="{8F1CD257-7235-A84B-89CA-F0967D510668}"/>
          </ac:spMkLst>
        </pc:spChg>
        <pc:spChg chg="mod">
          <ac:chgData name="BUCHINGER Reinhold" userId="c224a8df-2f97-4b73-b765-a2a845517bc1" providerId="ADAL" clId="{E7F2F3CC-5AE2-4942-A1E1-C2A4667701B5}" dt="2020-09-11T08:23:51.344" v="7925" actId="20577"/>
          <ac:spMkLst>
            <pc:docMk/>
            <pc:sldMk cId="4046045522" sldId="344"/>
            <ac:spMk id="3" creationId="{1BB7980C-C367-A54A-B62D-185DEF0F66F7}"/>
          </ac:spMkLst>
        </pc:spChg>
      </pc:sldChg>
      <pc:sldChg chg="modSp add mod modNotesTx">
        <pc:chgData name="BUCHINGER Reinhold" userId="c224a8df-2f97-4b73-b765-a2a845517bc1" providerId="ADAL" clId="{E7F2F3CC-5AE2-4942-A1E1-C2A4667701B5}" dt="2020-09-11T08:30:42.696" v="8626" actId="20577"/>
        <pc:sldMkLst>
          <pc:docMk/>
          <pc:sldMk cId="1383040007" sldId="345"/>
        </pc:sldMkLst>
        <pc:spChg chg="mod">
          <ac:chgData name="BUCHINGER Reinhold" userId="c224a8df-2f97-4b73-b765-a2a845517bc1" providerId="ADAL" clId="{E7F2F3CC-5AE2-4942-A1E1-C2A4667701B5}" dt="2020-09-11T08:29:12.962" v="8518"/>
          <ac:spMkLst>
            <pc:docMk/>
            <pc:sldMk cId="1383040007" sldId="345"/>
            <ac:spMk id="2" creationId="{39453580-9C1E-B346-8D37-0320E6136654}"/>
          </ac:spMkLst>
        </pc:spChg>
        <pc:spChg chg="mod">
          <ac:chgData name="BUCHINGER Reinhold" userId="c224a8df-2f97-4b73-b765-a2a845517bc1" providerId="ADAL" clId="{E7F2F3CC-5AE2-4942-A1E1-C2A4667701B5}" dt="2020-09-11T08:30:16.014" v="8624" actId="20577"/>
          <ac:spMkLst>
            <pc:docMk/>
            <pc:sldMk cId="1383040007" sldId="345"/>
            <ac:spMk id="3" creationId="{7C1B7E9F-9D35-E34C-83E5-3640C24850B8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8:18:00.276" v="7518" actId="478"/>
        <pc:sldMkLst>
          <pc:docMk/>
          <pc:sldMk cId="116260443" sldId="346"/>
        </pc:sldMkLst>
        <pc:spChg chg="mod">
          <ac:chgData name="BUCHINGER Reinhold" userId="c224a8df-2f97-4b73-b765-a2a845517bc1" providerId="ADAL" clId="{E7F2F3CC-5AE2-4942-A1E1-C2A4667701B5}" dt="2020-09-11T08:17:45.051" v="7514" actId="20578"/>
          <ac:spMkLst>
            <pc:docMk/>
            <pc:sldMk cId="116260443" sldId="346"/>
            <ac:spMk id="2" creationId="{B7846806-A369-3E45-9660-F539940C0A0C}"/>
          </ac:spMkLst>
        </pc:spChg>
        <pc:spChg chg="mod">
          <ac:chgData name="BUCHINGER Reinhold" userId="c224a8df-2f97-4b73-b765-a2a845517bc1" providerId="ADAL" clId="{E7F2F3CC-5AE2-4942-A1E1-C2A4667701B5}" dt="2020-09-11T08:13:26.292" v="7512"/>
          <ac:spMkLst>
            <pc:docMk/>
            <pc:sldMk cId="116260443" sldId="346"/>
            <ac:spMk id="3" creationId="{7B86AE4C-7059-6B44-8497-5F067CCBED73}"/>
          </ac:spMkLst>
        </pc:spChg>
        <pc:picChg chg="add del mod">
          <ac:chgData name="BUCHINGER Reinhold" userId="c224a8df-2f97-4b73-b765-a2a845517bc1" providerId="ADAL" clId="{E7F2F3CC-5AE2-4942-A1E1-C2A4667701B5}" dt="2020-09-11T08:18:00.276" v="7518" actId="478"/>
          <ac:picMkLst>
            <pc:docMk/>
            <pc:sldMk cId="116260443" sldId="346"/>
            <ac:picMk id="5" creationId="{89FBF87D-5B62-3B4B-94F5-4AC3E8A9B83D}"/>
          </ac:picMkLst>
        </pc:picChg>
      </pc:sldChg>
      <pc:sldChg chg="addSp delSp modSp add mod modNotesTx">
        <pc:chgData name="BUCHINGER Reinhold" userId="c224a8df-2f97-4b73-b765-a2a845517bc1" providerId="ADAL" clId="{E7F2F3CC-5AE2-4942-A1E1-C2A4667701B5}" dt="2020-09-11T08:18:35.128" v="7536" actId="20577"/>
        <pc:sldMkLst>
          <pc:docMk/>
          <pc:sldMk cId="2807225985" sldId="347"/>
        </pc:sldMkLst>
        <pc:spChg chg="del">
          <ac:chgData name="BUCHINGER Reinhold" userId="c224a8df-2f97-4b73-b765-a2a845517bc1" providerId="ADAL" clId="{E7F2F3CC-5AE2-4942-A1E1-C2A4667701B5}" dt="2020-09-11T08:18:12.238" v="7520" actId="478"/>
          <ac:spMkLst>
            <pc:docMk/>
            <pc:sldMk cId="2807225985" sldId="347"/>
            <ac:spMk id="3" creationId="{1726DE48-74AF-324F-ACF6-5251E987E14F}"/>
          </ac:spMkLst>
        </pc:spChg>
        <pc:spChg chg="add del mod">
          <ac:chgData name="BUCHINGER Reinhold" userId="c224a8df-2f97-4b73-b765-a2a845517bc1" providerId="ADAL" clId="{E7F2F3CC-5AE2-4942-A1E1-C2A4667701B5}" dt="2020-09-11T08:18:14.317" v="7522"/>
          <ac:spMkLst>
            <pc:docMk/>
            <pc:sldMk cId="2807225985" sldId="347"/>
            <ac:spMk id="4" creationId="{40B61350-2C0F-BC4E-B30E-7AE2431CF703}"/>
          </ac:spMkLst>
        </pc:spChg>
        <pc:picChg chg="add mod">
          <ac:chgData name="BUCHINGER Reinhold" userId="c224a8df-2f97-4b73-b765-a2a845517bc1" providerId="ADAL" clId="{E7F2F3CC-5AE2-4942-A1E1-C2A4667701B5}" dt="2020-09-11T08:18:25.482" v="7528" actId="1076"/>
          <ac:picMkLst>
            <pc:docMk/>
            <pc:sldMk cId="2807225985" sldId="347"/>
            <ac:picMk id="6" creationId="{759DEAC7-2BFC-C646-B7C2-93671D58C80B}"/>
          </ac:picMkLst>
        </pc:picChg>
      </pc:sldChg>
      <pc:sldChg chg="addSp delSp modSp add del mod">
        <pc:chgData name="BUCHINGER Reinhold" userId="c224a8df-2f97-4b73-b765-a2a845517bc1" providerId="ADAL" clId="{E7F2F3CC-5AE2-4942-A1E1-C2A4667701B5}" dt="2020-09-11T08:35:45.837" v="8642" actId="2696"/>
        <pc:sldMkLst>
          <pc:docMk/>
          <pc:sldMk cId="3934363882" sldId="348"/>
        </pc:sldMkLst>
        <pc:spChg chg="add del mod">
          <ac:chgData name="BUCHINGER Reinhold" userId="c224a8df-2f97-4b73-b765-a2a845517bc1" providerId="ADAL" clId="{E7F2F3CC-5AE2-4942-A1E1-C2A4667701B5}" dt="2020-09-11T08:35:31.113" v="8630"/>
          <ac:spMkLst>
            <pc:docMk/>
            <pc:sldMk cId="3934363882" sldId="348"/>
            <ac:spMk id="2" creationId="{DFAC015D-ECAE-FD4C-B562-C8D8328AD168}"/>
          </ac:spMkLst>
        </pc:spChg>
      </pc:sldChg>
      <pc:sldChg chg="modSp add mod">
        <pc:chgData name="BUCHINGER Reinhold" userId="c224a8df-2f97-4b73-b765-a2a845517bc1" providerId="ADAL" clId="{E7F2F3CC-5AE2-4942-A1E1-C2A4667701B5}" dt="2020-09-11T08:43:18.344" v="9147" actId="20577"/>
        <pc:sldMkLst>
          <pc:docMk/>
          <pc:sldMk cId="3416551767" sldId="349"/>
        </pc:sldMkLst>
        <pc:spChg chg="mod">
          <ac:chgData name="BUCHINGER Reinhold" userId="c224a8df-2f97-4b73-b765-a2a845517bc1" providerId="ADAL" clId="{E7F2F3CC-5AE2-4942-A1E1-C2A4667701B5}" dt="2020-09-11T08:35:43.337" v="8641" actId="20577"/>
          <ac:spMkLst>
            <pc:docMk/>
            <pc:sldMk cId="3416551767" sldId="349"/>
            <ac:spMk id="2" creationId="{E0AC863B-0F62-EE47-A2D9-19EC43B8B374}"/>
          </ac:spMkLst>
        </pc:spChg>
        <pc:spChg chg="mod">
          <ac:chgData name="BUCHINGER Reinhold" userId="c224a8df-2f97-4b73-b765-a2a845517bc1" providerId="ADAL" clId="{E7F2F3CC-5AE2-4942-A1E1-C2A4667701B5}" dt="2020-09-11T08:43:18.344" v="9147" actId="20577"/>
          <ac:spMkLst>
            <pc:docMk/>
            <pc:sldMk cId="3416551767" sldId="349"/>
            <ac:spMk id="3" creationId="{7E3A0634-F2FC-0B46-98EF-9B6095D4F948}"/>
          </ac:spMkLst>
        </pc:spChg>
      </pc:sldChg>
      <pc:sldChg chg="add del">
        <pc:chgData name="BUCHINGER Reinhold" userId="c224a8df-2f97-4b73-b765-a2a845517bc1" providerId="ADAL" clId="{E7F2F3CC-5AE2-4942-A1E1-C2A4667701B5}" dt="2020-09-11T09:01:48.484" v="9807" actId="2696"/>
        <pc:sldMkLst>
          <pc:docMk/>
          <pc:sldMk cId="1486437710" sldId="350"/>
        </pc:sldMkLst>
      </pc:sldChg>
      <pc:sldChg chg="add del">
        <pc:chgData name="BUCHINGER Reinhold" userId="c224a8df-2f97-4b73-b765-a2a845517bc1" providerId="ADAL" clId="{E7F2F3CC-5AE2-4942-A1E1-C2A4667701B5}" dt="2020-09-11T08:51:57.846" v="9149" actId="2696"/>
        <pc:sldMkLst>
          <pc:docMk/>
          <pc:sldMk cId="1777265230" sldId="350"/>
        </pc:sldMkLst>
      </pc:sldChg>
      <pc:sldChg chg="modSp add mod">
        <pc:chgData name="BUCHINGER Reinhold" userId="c224a8df-2f97-4b73-b765-a2a845517bc1" providerId="ADAL" clId="{E7F2F3CC-5AE2-4942-A1E1-C2A4667701B5}" dt="2020-09-11T09:04:56.408" v="9812" actId="20577"/>
        <pc:sldMkLst>
          <pc:docMk/>
          <pc:sldMk cId="825812606" sldId="351"/>
        </pc:sldMkLst>
        <pc:spChg chg="mod">
          <ac:chgData name="BUCHINGER Reinhold" userId="c224a8df-2f97-4b73-b765-a2a845517bc1" providerId="ADAL" clId="{E7F2F3CC-5AE2-4942-A1E1-C2A4667701B5}" dt="2020-09-11T08:59:09.566" v="9617" actId="20577"/>
          <ac:spMkLst>
            <pc:docMk/>
            <pc:sldMk cId="825812606" sldId="351"/>
            <ac:spMk id="2" creationId="{D7F7DC5A-9155-C94C-90C8-5958A2F367A1}"/>
          </ac:spMkLst>
        </pc:spChg>
        <pc:spChg chg="mod">
          <ac:chgData name="BUCHINGER Reinhold" userId="c224a8df-2f97-4b73-b765-a2a845517bc1" providerId="ADAL" clId="{E7F2F3CC-5AE2-4942-A1E1-C2A4667701B5}" dt="2020-09-11T09:04:56.408" v="9812" actId="20577"/>
          <ac:spMkLst>
            <pc:docMk/>
            <pc:sldMk cId="825812606" sldId="351"/>
            <ac:spMk id="3" creationId="{1C8AC05F-73EB-684C-9A8C-767708A3D65C}"/>
          </ac:spMkLst>
        </pc:spChg>
      </pc:sldChg>
      <pc:sldChg chg="addSp delSp modSp add mod">
        <pc:chgData name="BUCHINGER Reinhold" userId="c224a8df-2f97-4b73-b765-a2a845517bc1" providerId="ADAL" clId="{E7F2F3CC-5AE2-4942-A1E1-C2A4667701B5}" dt="2020-09-11T09:07:23.297" v="9896" actId="1076"/>
        <pc:sldMkLst>
          <pc:docMk/>
          <pc:sldMk cId="844166420" sldId="352"/>
        </pc:sldMkLst>
        <pc:spChg chg="mod">
          <ac:chgData name="BUCHINGER Reinhold" userId="c224a8df-2f97-4b73-b765-a2a845517bc1" providerId="ADAL" clId="{E7F2F3CC-5AE2-4942-A1E1-C2A4667701B5}" dt="2020-09-11T09:05:11.056" v="9827" actId="20577"/>
          <ac:spMkLst>
            <pc:docMk/>
            <pc:sldMk cId="844166420" sldId="352"/>
            <ac:spMk id="2" creationId="{00D21642-1CB1-BD45-BB94-F0FF4A4BB8DF}"/>
          </ac:spMkLst>
        </pc:spChg>
        <pc:spChg chg="del">
          <ac:chgData name="BUCHINGER Reinhold" userId="c224a8df-2f97-4b73-b765-a2a845517bc1" providerId="ADAL" clId="{E7F2F3CC-5AE2-4942-A1E1-C2A4667701B5}" dt="2020-09-11T09:06:00.695" v="9828" actId="3680"/>
          <ac:spMkLst>
            <pc:docMk/>
            <pc:sldMk cId="844166420" sldId="352"/>
            <ac:spMk id="3" creationId="{8C97BF5E-833D-0747-8105-B555C34EE040}"/>
          </ac:spMkLst>
        </pc:spChg>
        <pc:graphicFrameChg chg="add mod ord modGraphic">
          <ac:chgData name="BUCHINGER Reinhold" userId="c224a8df-2f97-4b73-b765-a2a845517bc1" providerId="ADAL" clId="{E7F2F3CC-5AE2-4942-A1E1-C2A4667701B5}" dt="2020-09-11T09:07:23.297" v="9896" actId="1076"/>
          <ac:graphicFrameMkLst>
            <pc:docMk/>
            <pc:sldMk cId="844166420" sldId="352"/>
            <ac:graphicFrameMk id="4" creationId="{B2E0992A-3BF0-6D48-A324-27E328C34B38}"/>
          </ac:graphicFrameMkLst>
        </pc:graphicFrameChg>
      </pc:sldChg>
    </pc:docChg>
  </pc:docChgLst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ED2A1846-20F5-E948-BBC8-69B62770194B}"/>
    <pc:docChg chg="undo custSel addSld delSld modSld">
      <pc:chgData name="BUCHINGER Reinhold" userId="c224a8df-2f97-4b73-b765-a2a845517bc1" providerId="ADAL" clId="{ED2A1846-20F5-E948-BBC8-69B62770194B}" dt="2020-09-23T08:13:39.612" v="813" actId="1035"/>
      <pc:docMkLst>
        <pc:docMk/>
      </pc:docMkLst>
      <pc:sldChg chg="modSp mod">
        <pc:chgData name="BUCHINGER Reinhold" userId="c224a8df-2f97-4b73-b765-a2a845517bc1" providerId="ADAL" clId="{ED2A1846-20F5-E948-BBC8-69B62770194B}" dt="2020-09-11T09:11:09.287" v="45" actId="1035"/>
        <pc:sldMkLst>
          <pc:docMk/>
          <pc:sldMk cId="86230161" sldId="305"/>
        </pc:sldMkLst>
        <pc:spChg chg="mod">
          <ac:chgData name="BUCHINGER Reinhold" userId="c224a8df-2f97-4b73-b765-a2a845517bc1" providerId="ADAL" clId="{ED2A1846-20F5-E948-BBC8-69B62770194B}" dt="2020-09-11T09:11:09.287" v="45" actId="1035"/>
          <ac:spMkLst>
            <pc:docMk/>
            <pc:sldMk cId="86230161" sldId="305"/>
            <ac:spMk id="9" creationId="{63EEF066-41AA-264E-B5DC-C6CED36067AC}"/>
          </ac:spMkLst>
        </pc:spChg>
      </pc:sldChg>
      <pc:sldChg chg="modSp mod">
        <pc:chgData name="BUCHINGER Reinhold" userId="c224a8df-2f97-4b73-b765-a2a845517bc1" providerId="ADAL" clId="{ED2A1846-20F5-E948-BBC8-69B62770194B}" dt="2020-09-11T09:11:16.063" v="46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ED2A1846-20F5-E948-BBC8-69B62770194B}" dt="2020-09-11T09:11:16.063" v="46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ED2A1846-20F5-E948-BBC8-69B62770194B}" dt="2020-09-11T09:11:21.775" v="50" actId="2696"/>
        <pc:sldMkLst>
          <pc:docMk/>
          <pc:sldMk cId="2940357767" sldId="312"/>
        </pc:sldMkLst>
      </pc:sldChg>
      <pc:sldChg chg="del">
        <pc:chgData name="BUCHINGER Reinhold" userId="c224a8df-2f97-4b73-b765-a2a845517bc1" providerId="ADAL" clId="{ED2A1846-20F5-E948-BBC8-69B62770194B}" dt="2020-09-11T09:11:21.027" v="48" actId="2696"/>
        <pc:sldMkLst>
          <pc:docMk/>
          <pc:sldMk cId="3429948296" sldId="313"/>
        </pc:sldMkLst>
      </pc:sldChg>
      <pc:sldChg chg="del">
        <pc:chgData name="BUCHINGER Reinhold" userId="c224a8df-2f97-4b73-b765-a2a845517bc1" providerId="ADAL" clId="{ED2A1846-20F5-E948-BBC8-69B62770194B}" dt="2020-09-11T09:11:21.447" v="49" actId="2696"/>
        <pc:sldMkLst>
          <pc:docMk/>
          <pc:sldMk cId="2181065501" sldId="314"/>
        </pc:sldMkLst>
      </pc:sldChg>
      <pc:sldChg chg="del">
        <pc:chgData name="BUCHINGER Reinhold" userId="c224a8df-2f97-4b73-b765-a2a845517bc1" providerId="ADAL" clId="{ED2A1846-20F5-E948-BBC8-69B62770194B}" dt="2020-09-11T09:11:22.123" v="51" actId="2696"/>
        <pc:sldMkLst>
          <pc:docMk/>
          <pc:sldMk cId="2620154463" sldId="315"/>
        </pc:sldMkLst>
      </pc:sldChg>
      <pc:sldChg chg="del">
        <pc:chgData name="BUCHINGER Reinhold" userId="c224a8df-2f97-4b73-b765-a2a845517bc1" providerId="ADAL" clId="{ED2A1846-20F5-E948-BBC8-69B62770194B}" dt="2020-09-11T09:11:22.459" v="52" actId="2696"/>
        <pc:sldMkLst>
          <pc:docMk/>
          <pc:sldMk cId="1672781200" sldId="316"/>
        </pc:sldMkLst>
      </pc:sldChg>
      <pc:sldChg chg="del">
        <pc:chgData name="BUCHINGER Reinhold" userId="c224a8df-2f97-4b73-b765-a2a845517bc1" providerId="ADAL" clId="{ED2A1846-20F5-E948-BBC8-69B62770194B}" dt="2020-09-11T09:11:22.798" v="53" actId="2696"/>
        <pc:sldMkLst>
          <pc:docMk/>
          <pc:sldMk cId="1320312000" sldId="317"/>
        </pc:sldMkLst>
      </pc:sldChg>
      <pc:sldChg chg="del">
        <pc:chgData name="BUCHINGER Reinhold" userId="c224a8df-2f97-4b73-b765-a2a845517bc1" providerId="ADAL" clId="{ED2A1846-20F5-E948-BBC8-69B62770194B}" dt="2020-09-11T09:13:58.465" v="58" actId="2696"/>
        <pc:sldMkLst>
          <pc:docMk/>
          <pc:sldMk cId="2480723497" sldId="318"/>
        </pc:sldMkLst>
      </pc:sldChg>
      <pc:sldChg chg="del">
        <pc:chgData name="BUCHINGER Reinhold" userId="c224a8df-2f97-4b73-b765-a2a845517bc1" providerId="ADAL" clId="{ED2A1846-20F5-E948-BBC8-69B62770194B}" dt="2020-09-11T09:11:25.132" v="55" actId="2696"/>
        <pc:sldMkLst>
          <pc:docMk/>
          <pc:sldMk cId="880193310" sldId="319"/>
        </pc:sldMkLst>
      </pc:sldChg>
      <pc:sldChg chg="del">
        <pc:chgData name="BUCHINGER Reinhold" userId="c224a8df-2f97-4b73-b765-a2a845517bc1" providerId="ADAL" clId="{ED2A1846-20F5-E948-BBC8-69B62770194B}" dt="2020-09-11T09:13:58.909" v="59" actId="2696"/>
        <pc:sldMkLst>
          <pc:docMk/>
          <pc:sldMk cId="182461399" sldId="320"/>
        </pc:sldMkLst>
      </pc:sldChg>
      <pc:sldChg chg="del">
        <pc:chgData name="BUCHINGER Reinhold" userId="c224a8df-2f97-4b73-b765-a2a845517bc1" providerId="ADAL" clId="{ED2A1846-20F5-E948-BBC8-69B62770194B}" dt="2020-09-11T09:11:24.943" v="54" actId="2696"/>
        <pc:sldMkLst>
          <pc:docMk/>
          <pc:sldMk cId="2857872010" sldId="321"/>
        </pc:sldMkLst>
      </pc:sldChg>
      <pc:sldChg chg="del">
        <pc:chgData name="BUCHINGER Reinhold" userId="c224a8df-2f97-4b73-b765-a2a845517bc1" providerId="ADAL" clId="{ED2A1846-20F5-E948-BBC8-69B62770194B}" dt="2020-09-11T09:13:59.259" v="60" actId="2696"/>
        <pc:sldMkLst>
          <pc:docMk/>
          <pc:sldMk cId="324583347" sldId="322"/>
        </pc:sldMkLst>
      </pc:sldChg>
      <pc:sldChg chg="del">
        <pc:chgData name="BUCHINGER Reinhold" userId="c224a8df-2f97-4b73-b765-a2a845517bc1" providerId="ADAL" clId="{ED2A1846-20F5-E948-BBC8-69B62770194B}" dt="2020-09-11T09:13:59.833" v="61" actId="2696"/>
        <pc:sldMkLst>
          <pc:docMk/>
          <pc:sldMk cId="918561663" sldId="323"/>
        </pc:sldMkLst>
      </pc:sldChg>
      <pc:sldChg chg="del">
        <pc:chgData name="BUCHINGER Reinhold" userId="c224a8df-2f97-4b73-b765-a2a845517bc1" providerId="ADAL" clId="{ED2A1846-20F5-E948-BBC8-69B62770194B}" dt="2020-09-11T09:11:20.283" v="47" actId="2696"/>
        <pc:sldMkLst>
          <pc:docMk/>
          <pc:sldMk cId="3901318596" sldId="326"/>
        </pc:sldMkLst>
      </pc:sldChg>
      <pc:sldChg chg="del">
        <pc:chgData name="BUCHINGER Reinhold" userId="c224a8df-2f97-4b73-b765-a2a845517bc1" providerId="ADAL" clId="{ED2A1846-20F5-E948-BBC8-69B62770194B}" dt="2020-09-11T09:13:57.960" v="57" actId="2696"/>
        <pc:sldMkLst>
          <pc:docMk/>
          <pc:sldMk cId="4253677885" sldId="327"/>
        </pc:sldMkLst>
      </pc:sldChg>
      <pc:sldChg chg="del">
        <pc:chgData name="BUCHINGER Reinhold" userId="c224a8df-2f97-4b73-b765-a2a845517bc1" providerId="ADAL" clId="{ED2A1846-20F5-E948-BBC8-69B62770194B}" dt="2020-09-11T09:13:57.107" v="56" actId="2696"/>
        <pc:sldMkLst>
          <pc:docMk/>
          <pc:sldMk cId="2480579641" sldId="328"/>
        </pc:sldMkLst>
      </pc:sldChg>
      <pc:sldChg chg="del">
        <pc:chgData name="BUCHINGER Reinhold" userId="c224a8df-2f97-4b73-b765-a2a845517bc1" providerId="ADAL" clId="{ED2A1846-20F5-E948-BBC8-69B62770194B}" dt="2020-09-11T09:14:01.424" v="63" actId="2696"/>
        <pc:sldMkLst>
          <pc:docMk/>
          <pc:sldMk cId="805707707" sldId="329"/>
        </pc:sldMkLst>
      </pc:sldChg>
      <pc:sldChg chg="del">
        <pc:chgData name="BUCHINGER Reinhold" userId="c224a8df-2f97-4b73-b765-a2a845517bc1" providerId="ADAL" clId="{ED2A1846-20F5-E948-BBC8-69B62770194B}" dt="2020-09-11T09:14:00.421" v="62" actId="2696"/>
        <pc:sldMkLst>
          <pc:docMk/>
          <pc:sldMk cId="3242035743" sldId="332"/>
        </pc:sldMkLst>
      </pc:sldChg>
      <pc:sldChg chg="del">
        <pc:chgData name="BUCHINGER Reinhold" userId="c224a8df-2f97-4b73-b765-a2a845517bc1" providerId="ADAL" clId="{ED2A1846-20F5-E948-BBC8-69B62770194B}" dt="2020-09-11T09:14:12.630" v="67" actId="2696"/>
        <pc:sldMkLst>
          <pc:docMk/>
          <pc:sldMk cId="702714700" sldId="334"/>
        </pc:sldMkLst>
      </pc:sldChg>
      <pc:sldChg chg="del">
        <pc:chgData name="BUCHINGER Reinhold" userId="c224a8df-2f97-4b73-b765-a2a845517bc1" providerId="ADAL" clId="{ED2A1846-20F5-E948-BBC8-69B62770194B}" dt="2020-09-11T09:14:01.845" v="64" actId="2696"/>
        <pc:sldMkLst>
          <pc:docMk/>
          <pc:sldMk cId="671513441" sldId="338"/>
        </pc:sldMkLst>
      </pc:sldChg>
      <pc:sldChg chg="del">
        <pc:chgData name="BUCHINGER Reinhold" userId="c224a8df-2f97-4b73-b765-a2a845517bc1" providerId="ADAL" clId="{ED2A1846-20F5-E948-BBC8-69B62770194B}" dt="2020-09-11T09:14:02.310" v="65" actId="2696"/>
        <pc:sldMkLst>
          <pc:docMk/>
          <pc:sldMk cId="2300841562" sldId="339"/>
        </pc:sldMkLst>
      </pc:sldChg>
      <pc:sldChg chg="del">
        <pc:chgData name="BUCHINGER Reinhold" userId="c224a8df-2f97-4b73-b765-a2a845517bc1" providerId="ADAL" clId="{ED2A1846-20F5-E948-BBC8-69B62770194B}" dt="2020-09-11T09:14:03.257" v="66" actId="2696"/>
        <pc:sldMkLst>
          <pc:docMk/>
          <pc:sldMk cId="1233543873" sldId="340"/>
        </pc:sldMkLst>
      </pc:sldChg>
      <pc:sldChg chg="modSp modAnim">
        <pc:chgData name="BUCHINGER Reinhold" userId="c224a8df-2f97-4b73-b765-a2a845517bc1" providerId="ADAL" clId="{ED2A1846-20F5-E948-BBC8-69B62770194B}" dt="2020-09-11T09:23:26.256" v="101" actId="20577"/>
        <pc:sldMkLst>
          <pc:docMk/>
          <pc:sldMk cId="376507236" sldId="342"/>
        </pc:sldMkLst>
        <pc:spChg chg="mod">
          <ac:chgData name="BUCHINGER Reinhold" userId="c224a8df-2f97-4b73-b765-a2a845517bc1" providerId="ADAL" clId="{ED2A1846-20F5-E948-BBC8-69B62770194B}" dt="2020-09-11T09:23:26.256" v="101" actId="20577"/>
          <ac:spMkLst>
            <pc:docMk/>
            <pc:sldMk cId="376507236" sldId="342"/>
            <ac:spMk id="3" creationId="{D33F6C8E-3E3E-D84B-BB0E-96950CE7AF65}"/>
          </ac:spMkLst>
        </pc:spChg>
      </pc:sldChg>
      <pc:sldChg chg="modSp mod">
        <pc:chgData name="BUCHINGER Reinhold" userId="c224a8df-2f97-4b73-b765-a2a845517bc1" providerId="ADAL" clId="{ED2A1846-20F5-E948-BBC8-69B62770194B}" dt="2020-09-23T07:31:55.617" v="102" actId="113"/>
        <pc:sldMkLst>
          <pc:docMk/>
          <pc:sldMk cId="3416551767" sldId="349"/>
        </pc:sldMkLst>
        <pc:spChg chg="mod">
          <ac:chgData name="BUCHINGER Reinhold" userId="c224a8df-2f97-4b73-b765-a2a845517bc1" providerId="ADAL" clId="{ED2A1846-20F5-E948-BBC8-69B62770194B}" dt="2020-09-23T07:31:55.617" v="102" actId="113"/>
          <ac:spMkLst>
            <pc:docMk/>
            <pc:sldMk cId="3416551767" sldId="349"/>
            <ac:spMk id="3" creationId="{7E3A0634-F2FC-0B46-98EF-9B6095D4F948}"/>
          </ac:spMkLst>
        </pc:spChg>
      </pc:sldChg>
      <pc:sldChg chg="addSp delSp modSp add mod">
        <pc:chgData name="BUCHINGER Reinhold" userId="c224a8df-2f97-4b73-b765-a2a845517bc1" providerId="ADAL" clId="{ED2A1846-20F5-E948-BBC8-69B62770194B}" dt="2020-09-23T08:13:39.612" v="813" actId="1035"/>
        <pc:sldMkLst>
          <pc:docMk/>
          <pc:sldMk cId="4185785959" sldId="350"/>
        </pc:sldMkLst>
        <pc:spChg chg="mod">
          <ac:chgData name="BUCHINGER Reinhold" userId="c224a8df-2f97-4b73-b765-a2a845517bc1" providerId="ADAL" clId="{ED2A1846-20F5-E948-BBC8-69B62770194B}" dt="2020-09-23T07:32:36.307" v="169" actId="20577"/>
          <ac:spMkLst>
            <pc:docMk/>
            <pc:sldMk cId="4185785959" sldId="350"/>
            <ac:spMk id="2" creationId="{B067690C-DA93-184A-80CC-5854F7D20060}"/>
          </ac:spMkLst>
        </pc:spChg>
        <pc:spChg chg="add del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3" creationId="{FC82351C-783C-B047-B2EF-36C94FA86B47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5" creationId="{45B6188C-0BA6-144D-9923-489704DAF3F4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6" creationId="{A94D2890-8C94-614F-BA29-C9915E7CEABF}"/>
          </ac:spMkLst>
        </pc:spChg>
        <pc:spChg chg="add mod">
          <ac:chgData name="BUCHINGER Reinhold" userId="c224a8df-2f97-4b73-b765-a2a845517bc1" providerId="ADAL" clId="{ED2A1846-20F5-E948-BBC8-69B62770194B}" dt="2020-09-23T07:48:59.816" v="565" actId="1035"/>
          <ac:spMkLst>
            <pc:docMk/>
            <pc:sldMk cId="4185785959" sldId="350"/>
            <ac:spMk id="7" creationId="{66523DE4-F45B-A14D-87D5-BF7B33B679C1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8" creationId="{400944FE-71F6-EA42-B1AD-1ED7F379FD0A}"/>
          </ac:spMkLst>
        </pc:spChg>
        <pc:spChg chg="add mod">
          <ac:chgData name="BUCHINGER Reinhold" userId="c224a8df-2f97-4b73-b765-a2a845517bc1" providerId="ADAL" clId="{ED2A1846-20F5-E948-BBC8-69B62770194B}" dt="2020-09-23T08:13:15.738" v="804" actId="1036"/>
          <ac:spMkLst>
            <pc:docMk/>
            <pc:sldMk cId="4185785959" sldId="350"/>
            <ac:spMk id="9" creationId="{D68E7337-25BB-2F40-9074-7C019DA7A56C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0" creationId="{7B734064-71BB-A448-A8F2-14BE13E88609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1" creationId="{D6F09AFA-CBEA-F148-861B-1BB6B94B7CFB}"/>
          </ac:spMkLst>
        </pc:spChg>
        <pc:spChg chg="add del mod">
          <ac:chgData name="BUCHINGER Reinhold" userId="c224a8df-2f97-4b73-b765-a2a845517bc1" providerId="ADAL" clId="{ED2A1846-20F5-E948-BBC8-69B62770194B}" dt="2020-09-23T07:44:39.603" v="479" actId="478"/>
          <ac:spMkLst>
            <pc:docMk/>
            <pc:sldMk cId="4185785959" sldId="350"/>
            <ac:spMk id="12" creationId="{22929FA6-D612-E54F-AF65-B10C9895DEB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3" creationId="{DA797355-4377-B141-A498-558F9ACCBF73}"/>
          </ac:spMkLst>
        </pc:spChg>
        <pc:spChg chg="add mod">
          <ac:chgData name="BUCHINGER Reinhold" userId="c224a8df-2f97-4b73-b765-a2a845517bc1" providerId="ADAL" clId="{ED2A1846-20F5-E948-BBC8-69B62770194B}" dt="2020-09-23T08:13:30.724" v="811" actId="1036"/>
          <ac:spMkLst>
            <pc:docMk/>
            <pc:sldMk cId="4185785959" sldId="350"/>
            <ac:spMk id="14" creationId="{A2AA8ED4-1AF9-884F-A74B-5C33018817E9}"/>
          </ac:spMkLst>
        </pc:spChg>
        <pc:spChg chg="add mod">
          <ac:chgData name="BUCHINGER Reinhold" userId="c224a8df-2f97-4b73-b765-a2a845517bc1" providerId="ADAL" clId="{ED2A1846-20F5-E948-BBC8-69B62770194B}" dt="2020-09-23T08:13:34.215" v="812" actId="113"/>
          <ac:spMkLst>
            <pc:docMk/>
            <pc:sldMk cId="4185785959" sldId="350"/>
            <ac:spMk id="15" creationId="{940F1340-BDE6-C248-9EA9-2314B886CCBC}"/>
          </ac:spMkLst>
        </pc:spChg>
        <pc:spChg chg="add mod">
          <ac:chgData name="BUCHINGER Reinhold" userId="c224a8df-2f97-4b73-b765-a2a845517bc1" providerId="ADAL" clId="{ED2A1846-20F5-E948-BBC8-69B62770194B}" dt="2020-09-23T08:13:39.612" v="813" actId="1035"/>
          <ac:spMkLst>
            <pc:docMk/>
            <pc:sldMk cId="4185785959" sldId="350"/>
            <ac:spMk id="16" creationId="{C5C2B89C-F43F-BB49-8468-20892A4F1FD8}"/>
          </ac:spMkLst>
        </pc:spChg>
        <pc:graphicFrameChg chg="add del mod">
          <ac:chgData name="BUCHINGER Reinhold" userId="c224a8df-2f97-4b73-b765-a2a845517bc1" providerId="ADAL" clId="{ED2A1846-20F5-E948-BBC8-69B62770194B}" dt="2020-09-23T07:34:07.681" v="173"/>
          <ac:graphicFrameMkLst>
            <pc:docMk/>
            <pc:sldMk cId="4185785959" sldId="350"/>
            <ac:graphicFrameMk id="4" creationId="{EC92267F-1201-9944-8CA0-98DAFA6C1AB6}"/>
          </ac:graphicFrameMkLst>
        </pc:graphicFrameChg>
      </pc:sldChg>
      <pc:sldChg chg="del">
        <pc:chgData name="BUCHINGER Reinhold" userId="c224a8df-2f97-4b73-b765-a2a845517bc1" providerId="ADAL" clId="{ED2A1846-20F5-E948-BBC8-69B62770194B}" dt="2020-09-11T09:14:14.091" v="68" actId="2696"/>
        <pc:sldMkLst>
          <pc:docMk/>
          <pc:sldMk cId="825812606" sldId="351"/>
        </pc:sldMkLst>
      </pc:sldChg>
      <pc:sldChg chg="del">
        <pc:chgData name="BUCHINGER Reinhold" userId="c224a8df-2f97-4b73-b765-a2a845517bc1" providerId="ADAL" clId="{ED2A1846-20F5-E948-BBC8-69B62770194B}" dt="2020-09-11T09:14:15.585" v="69" actId="2696"/>
        <pc:sldMkLst>
          <pc:docMk/>
          <pc:sldMk cId="844166420" sldId="352"/>
        </pc:sldMkLst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04.04.23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04.04.23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/Hashfunktion#/</a:t>
            </a:r>
            <a:r>
              <a:rPr lang="de-DE" dirty="0" err="1"/>
              <a:t>media</a:t>
            </a:r>
            <a:r>
              <a:rPr lang="de-DE" dirty="0"/>
              <a:t>/Datei:Hash_table_4_1_1_0_0_1_0_LL.svg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74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/Hashfunktion#/</a:t>
            </a:r>
            <a:r>
              <a:rPr lang="de-DE" dirty="0" err="1"/>
              <a:t>media</a:t>
            </a:r>
            <a:r>
              <a:rPr lang="de-DE" dirty="0"/>
              <a:t>/Datei:Hash_table_4_1_1_0_0_1_0_LL.svg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03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</a:t>
            </a:r>
            <a:r>
              <a:rPr lang="de-DE" dirty="0" err="1"/>
              <a:t>stimm</a:t>
            </a:r>
            <a:r>
              <a:rPr lang="de-DE" dirty="0"/>
              <a:t> </a:t>
            </a:r>
            <a:r>
              <a:rPr lang="de-DE" dirty="0" err="1"/>
              <a:t>anscheindend</a:t>
            </a:r>
            <a:r>
              <a:rPr lang="de-DE" dirty="0"/>
              <a:t> nicht ganz: https://</a:t>
            </a:r>
            <a:r>
              <a:rPr lang="de-DE" dirty="0" err="1"/>
              <a:t>stackoverflow.com</a:t>
            </a:r>
            <a:r>
              <a:rPr lang="de-DE"/>
              <a:t>/a/20850000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2510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o) </a:t>
            </a:r>
          </a:p>
          <a:p>
            <a:endParaRPr lang="de-AT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 z.B. wird beim Einfügen in ein Set zuerst immer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und danach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aufgerufen. Wird in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schon festgestellt, dass die Objekte unterschiedlich sind</a:t>
            </a:r>
            <a:b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 braucht das aufwändigere </a:t>
            </a:r>
            <a:r>
              <a:rPr lang="de-A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</a:t>
            </a:r>
            <a:r>
              <a:rPr lang="de-A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gar nicht mehr ausgeführt werden.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56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698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giphy.com</a:t>
            </a:r>
            <a:r>
              <a:rPr lang="de-DE" dirty="0"/>
              <a:t>/</a:t>
            </a:r>
            <a:r>
              <a:rPr lang="de-DE" dirty="0" err="1"/>
              <a:t>gifs</a:t>
            </a:r>
            <a:r>
              <a:rPr lang="de-DE" dirty="0"/>
              <a:t>/storybots-netflix-season-2-1zR9J9GEmT9IrTTnnb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273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mparator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8/docs/api/java/lang/Comparabl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mparator.html" TargetMode="External"/><Relationship Id="rId2" Type="http://schemas.openxmlformats.org/officeDocument/2006/relationships/hyperlink" Target="https://docs.oracle.com/javase/8/docs/api/java/lang/Comparable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2959094" y="3212976"/>
            <a:ext cx="618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Objekte vergleichen </a:t>
            </a:r>
          </a:p>
          <a:p>
            <a:r>
              <a:rPr lang="de-DE" sz="30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Objekte sortieren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3058604" y="3013501"/>
            <a:ext cx="3026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Sortierung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56685763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863B-0F62-EE47-A2D9-19EC43B8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A0634-F2FC-0B46-98EF-9B6095D4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340768"/>
            <a:ext cx="8410575" cy="5400600"/>
          </a:xfrm>
        </p:spPr>
        <p:txBody>
          <a:bodyPr/>
          <a:lstStyle/>
          <a:p>
            <a:r>
              <a:rPr lang="de-DE" dirty="0"/>
              <a:t>Genauso wie Java nicht wissen kann wann zwei Objekte inhaltlich gleich sind, kann es nicht wissen wie wir Objekte sortieren wollen.</a:t>
            </a:r>
          </a:p>
          <a:p>
            <a:r>
              <a:rPr lang="de-DE" dirty="0"/>
              <a:t>Implementieren dafür eines der folgendes Interfaces</a:t>
            </a:r>
          </a:p>
          <a:p>
            <a:pPr lvl="1"/>
            <a:r>
              <a:rPr lang="de-AT" i="1" dirty="0">
                <a:hlinkClick r:id="rId3"/>
              </a:rPr>
              <a:t>Comparator</a:t>
            </a:r>
            <a:r>
              <a:rPr lang="de-AT" i="1" dirty="0"/>
              <a:t> (vergleicht zwei Objekte)</a:t>
            </a:r>
          </a:p>
          <a:p>
            <a:pPr lvl="1"/>
            <a:r>
              <a:rPr lang="de-AT" i="1" dirty="0">
                <a:hlinkClick r:id="rId4"/>
              </a:rPr>
              <a:t>Comparable</a:t>
            </a:r>
            <a:r>
              <a:rPr lang="de-AT" i="1" dirty="0"/>
              <a:t> (vergleicht anderes Objekt mit sich selbst)</a:t>
            </a:r>
          </a:p>
          <a:p>
            <a:r>
              <a:rPr lang="de-AT" dirty="0"/>
              <a:t>Viele Klassen der Java API implementieren </a:t>
            </a:r>
            <a:r>
              <a:rPr lang="de-AT" dirty="0" err="1"/>
              <a:t>Comparable</a:t>
            </a:r>
            <a:r>
              <a:rPr lang="de-AT" dirty="0"/>
              <a:t> (z.B. String, Integer,...)</a:t>
            </a:r>
          </a:p>
          <a:p>
            <a:pPr lvl="1"/>
            <a:r>
              <a:rPr lang="de-AT" dirty="0"/>
              <a:t>-&gt; Objekte dieser Klassen können sortiert werden.</a:t>
            </a:r>
          </a:p>
          <a:p>
            <a:r>
              <a:rPr lang="de-DE" dirty="0"/>
              <a:t>Beispiele Anwendung </a:t>
            </a:r>
          </a:p>
          <a:p>
            <a:pPr lvl="1"/>
            <a:r>
              <a:rPr lang="de-DE" dirty="0" err="1"/>
              <a:t>Treeset</a:t>
            </a:r>
            <a:r>
              <a:rPr lang="de-DE" dirty="0"/>
              <a:t> – ein sortiertes Set </a:t>
            </a:r>
          </a:p>
          <a:p>
            <a:pPr lvl="1"/>
            <a:r>
              <a:rPr lang="de-DE" dirty="0" err="1"/>
              <a:t>Collections.sort</a:t>
            </a:r>
            <a:r>
              <a:rPr lang="de-DE" dirty="0"/>
              <a:t>() und </a:t>
            </a:r>
            <a:r>
              <a:rPr lang="de-DE" dirty="0" err="1"/>
              <a:t>Arrays.sort</a:t>
            </a:r>
            <a:r>
              <a:rPr lang="de-DE" dirty="0"/>
              <a:t>() </a:t>
            </a:r>
          </a:p>
          <a:p>
            <a:r>
              <a:rPr lang="de-DE" b="1" dirty="0"/>
              <a:t>Siehe Codebeispiele!</a:t>
            </a:r>
          </a:p>
        </p:txBody>
      </p:sp>
    </p:spTree>
    <p:extLst>
      <p:ext uri="{BB962C8B-B14F-4D97-AF65-F5344CB8AC3E}">
        <p14:creationId xmlns:p14="http://schemas.microsoft.com/office/powerpoint/2010/main" val="341655176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7690C-DA93-184A-80CC-5854F7D2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Comparator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2351C-783C-B047-B2EF-36C94FA86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47" y="1844824"/>
            <a:ext cx="2376264" cy="576064"/>
          </a:xfrm>
        </p:spPr>
        <p:txBody>
          <a:bodyPr/>
          <a:lstStyle/>
          <a:p>
            <a:pPr marL="0" indent="0">
              <a:buNone/>
            </a:pPr>
            <a:r>
              <a:rPr lang="de-AT" i="1" dirty="0">
                <a:hlinkClick r:id="rId2"/>
              </a:rPr>
              <a:t>Comparable&lt;T&gt;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5B6188C-0BA6-144D-9923-489704DAF3F4}"/>
              </a:ext>
            </a:extLst>
          </p:cNvPr>
          <p:cNvSpPr txBox="1">
            <a:spLocks/>
          </p:cNvSpPr>
          <p:nvPr/>
        </p:nvSpPr>
        <p:spPr bwMode="auto">
          <a:xfrm>
            <a:off x="5652120" y="1844824"/>
            <a:ext cx="23762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i="1" dirty="0">
                <a:hlinkClick r:id="rId3"/>
              </a:rPr>
              <a:t>Comparator&lt;T&gt;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4D2890-8C94-614F-BA29-C9915E7CEABF}"/>
              </a:ext>
            </a:extLst>
          </p:cNvPr>
          <p:cNvSpPr/>
          <p:nvPr/>
        </p:nvSpPr>
        <p:spPr>
          <a:xfrm>
            <a:off x="5497416" y="2663243"/>
            <a:ext cx="2685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compare</a:t>
            </a:r>
            <a:r>
              <a:rPr lang="de-AT" dirty="0"/>
              <a:t>(T o1, T o2);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523DE4-F45B-A14D-87D5-BF7B33B679C1}"/>
              </a:ext>
            </a:extLst>
          </p:cNvPr>
          <p:cNvSpPr txBox="1"/>
          <p:nvPr/>
        </p:nvSpPr>
        <p:spPr>
          <a:xfrm>
            <a:off x="1026788" y="2632266"/>
            <a:ext cx="221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>
                <a:solidFill>
                  <a:srgbClr val="000080"/>
                </a:solidFill>
              </a:rPr>
              <a:t>int</a:t>
            </a:r>
            <a:r>
              <a:rPr lang="de-AT" b="1" dirty="0">
                <a:solidFill>
                  <a:srgbClr val="000080"/>
                </a:solidFill>
              </a:rPr>
              <a:t> </a:t>
            </a:r>
            <a:r>
              <a:rPr lang="de-AT" dirty="0" err="1"/>
              <a:t>compareTo</a:t>
            </a:r>
            <a:r>
              <a:rPr lang="de-AT" dirty="0"/>
              <a:t>(T o);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0944FE-71F6-EA42-B1AD-1ED7F379FD0A}"/>
              </a:ext>
            </a:extLst>
          </p:cNvPr>
          <p:cNvSpPr txBox="1"/>
          <p:nvPr/>
        </p:nvSpPr>
        <p:spPr>
          <a:xfrm>
            <a:off x="444391" y="3131676"/>
            <a:ext cx="38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Vergleicht </a:t>
            </a:r>
            <a:r>
              <a:rPr lang="de-DE" dirty="0" err="1"/>
              <a:t>this</a:t>
            </a:r>
            <a:r>
              <a:rPr lang="de-DE" dirty="0"/>
              <a:t> mit dem Parameter 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8E7337-25BB-2F40-9074-7C019DA7A56C}"/>
              </a:ext>
            </a:extLst>
          </p:cNvPr>
          <p:cNvSpPr txBox="1"/>
          <p:nvPr/>
        </p:nvSpPr>
        <p:spPr>
          <a:xfrm>
            <a:off x="5734789" y="3104147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Vergleicht o1 mit o2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734064-71BB-A448-A8F2-14BE13E88609}"/>
              </a:ext>
            </a:extLst>
          </p:cNvPr>
          <p:cNvSpPr txBox="1"/>
          <p:nvPr/>
        </p:nvSpPr>
        <p:spPr>
          <a:xfrm>
            <a:off x="546863" y="3964693"/>
            <a:ext cx="73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Rückgabewert: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6F09AFA-CBEA-F148-861B-1BB6B94B7CFB}"/>
              </a:ext>
            </a:extLst>
          </p:cNvPr>
          <p:cNvSpPr txBox="1"/>
          <p:nvPr/>
        </p:nvSpPr>
        <p:spPr>
          <a:xfrm>
            <a:off x="3432832" y="4377878"/>
            <a:ext cx="123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ist kleiner</a:t>
            </a:r>
          </a:p>
          <a:p>
            <a:r>
              <a:rPr lang="de-DE" dirty="0"/>
              <a:t>ist gleich</a:t>
            </a:r>
          </a:p>
          <a:p>
            <a:r>
              <a:rPr lang="de-DE" dirty="0"/>
              <a:t>ist größer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797355-4377-B141-A498-558F9ACCBF73}"/>
              </a:ext>
            </a:extLst>
          </p:cNvPr>
          <p:cNvSpPr txBox="1"/>
          <p:nvPr/>
        </p:nvSpPr>
        <p:spPr>
          <a:xfrm>
            <a:off x="2257736" y="4516378"/>
            <a:ext cx="68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this</a:t>
            </a:r>
            <a:endParaRPr lang="de-DE" dirty="0"/>
          </a:p>
          <a:p>
            <a:pPr algn="ctr"/>
            <a:r>
              <a:rPr lang="de-DE" dirty="0"/>
              <a:t>o1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2AA8ED4-1AF9-884F-A74B-5C33018817E9}"/>
              </a:ext>
            </a:extLst>
          </p:cNvPr>
          <p:cNvSpPr txBox="1"/>
          <p:nvPr/>
        </p:nvSpPr>
        <p:spPr>
          <a:xfrm>
            <a:off x="5153408" y="4516378"/>
            <a:ext cx="302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als das übergebene Obj. o</a:t>
            </a:r>
          </a:p>
          <a:p>
            <a:pPr algn="ctr"/>
            <a:r>
              <a:rPr lang="de-DE" dirty="0"/>
              <a:t>o2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0F1340-BDE6-C248-9EA9-2314B886CCBC}"/>
              </a:ext>
            </a:extLst>
          </p:cNvPr>
          <p:cNvSpPr txBox="1"/>
          <p:nvPr/>
        </p:nvSpPr>
        <p:spPr>
          <a:xfrm>
            <a:off x="755576" y="4377878"/>
            <a:ext cx="79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&lt; 0 </a:t>
            </a:r>
          </a:p>
          <a:p>
            <a:r>
              <a:rPr lang="de-DE" b="1" dirty="0"/>
              <a:t>==0 </a:t>
            </a:r>
          </a:p>
          <a:p>
            <a:r>
              <a:rPr lang="de-DE" b="1" dirty="0"/>
              <a:t>&gt;0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5C2B89C-F43F-BB49-8468-20892A4F1FD8}"/>
              </a:ext>
            </a:extLst>
          </p:cNvPr>
          <p:cNvSpPr txBox="1"/>
          <p:nvPr/>
        </p:nvSpPr>
        <p:spPr>
          <a:xfrm>
            <a:off x="251520" y="5877272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Hinweis</a:t>
            </a:r>
            <a:r>
              <a:rPr lang="de-DE" dirty="0"/>
              <a:t>: Viele Klassen (Integer, String,...) implementieren das </a:t>
            </a:r>
            <a:r>
              <a:rPr lang="de-DE" dirty="0" err="1"/>
              <a:t>Comparable</a:t>
            </a:r>
            <a:r>
              <a:rPr lang="de-DE" dirty="0"/>
              <a:t> Interface. Du kannst das bei der Implementierung für deine eigenen Klassen nutzen!</a:t>
            </a:r>
          </a:p>
        </p:txBody>
      </p:sp>
    </p:spTree>
    <p:extLst>
      <p:ext uri="{BB962C8B-B14F-4D97-AF65-F5344CB8AC3E}">
        <p14:creationId xmlns:p14="http://schemas.microsoft.com/office/powerpoint/2010/main" val="418578595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ACC8B6-70C0-7F43-9E2F-7CEAA1599BC8}"/>
              </a:ext>
            </a:extLst>
          </p:cNvPr>
          <p:cNvSpPr/>
          <p:nvPr/>
        </p:nvSpPr>
        <p:spPr>
          <a:xfrm>
            <a:off x="4427984" y="2204864"/>
            <a:ext cx="41440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Fragen?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Anregungen?</a:t>
            </a:r>
          </a:p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Bemerkungen?</a:t>
            </a:r>
            <a:endParaRPr lang="de-DE" sz="4800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9CE8BF-923B-A146-B04A-C47D7C5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96549"/>
            <a:ext cx="3948814" cy="20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24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Java Objekte vergleichen und sortieren können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904C60-D81D-8844-AEE6-3366AC2611D9}"/>
              </a:ext>
            </a:extLst>
          </p:cNvPr>
          <p:cNvSpPr/>
          <p:nvPr/>
        </p:nvSpPr>
        <p:spPr>
          <a:xfrm>
            <a:off x="142229" y="3429000"/>
            <a:ext cx="8859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rgbClr val="E6381D"/>
                </a:solidFill>
                <a:latin typeface="Trebuchet MS"/>
                <a:ea typeface="+mj-ea"/>
                <a:cs typeface="+mj-cs"/>
              </a:rPr>
              <a:t>Wann sind zwei Objekte gleich?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49847455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5550A-61B8-C54C-AD89-D84DF626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 von Objekten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F6C8E-3E3E-D84B-BB0E-96950CE7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82936"/>
            <a:ext cx="8410575" cy="4382368"/>
          </a:xfrm>
        </p:spPr>
        <p:txBody>
          <a:bodyPr/>
          <a:lstStyle/>
          <a:p>
            <a:r>
              <a:rPr lang="de-DE" dirty="0"/>
              <a:t>Beispiel: Klasse, die eine Person mit Vornamen, Nachnamen und Sozialversicherungsnummer abbildet.</a:t>
            </a:r>
          </a:p>
          <a:p>
            <a:r>
              <a:rPr lang="de-DE" dirty="0"/>
              <a:t>Wenn ich mehrere Objekte vergleiche, wann handelt es sich um die gleiche Person?</a:t>
            </a:r>
          </a:p>
          <a:p>
            <a:pPr lvl="1"/>
            <a:r>
              <a:rPr lang="de-DE" dirty="0"/>
              <a:t>Gleicher Nachname?</a:t>
            </a:r>
          </a:p>
          <a:p>
            <a:pPr lvl="1"/>
            <a:r>
              <a:rPr lang="de-DE" dirty="0"/>
              <a:t>Gleicher Vorname und Nachname?</a:t>
            </a:r>
          </a:p>
          <a:p>
            <a:pPr lvl="1"/>
            <a:r>
              <a:rPr lang="de-DE" dirty="0"/>
              <a:t>Gleiche Sozialversicherungsnummer?</a:t>
            </a:r>
          </a:p>
          <a:p>
            <a:r>
              <a:rPr lang="de-DE" dirty="0"/>
              <a:t>Das Programm kann das nicht automatisch wissen. Wir als </a:t>
            </a:r>
            <a:r>
              <a:rPr lang="de-DE" dirty="0" err="1"/>
              <a:t>Programmier</a:t>
            </a:r>
            <a:r>
              <a:rPr lang="de-DE" dirty="0"/>
              <a:t>*innen müssen es festlegen.</a:t>
            </a:r>
          </a:p>
          <a:p>
            <a:r>
              <a:rPr lang="de-DE" dirty="0"/>
              <a:t>Anwendungsfall: Wie stellt ein Set fest ob ein Objekt bereits Teil des Sets ist (keine Duplikate!)?</a:t>
            </a:r>
          </a:p>
        </p:txBody>
      </p:sp>
    </p:spTree>
    <p:extLst>
      <p:ext uri="{BB962C8B-B14F-4D97-AF65-F5344CB8AC3E}">
        <p14:creationId xmlns:p14="http://schemas.microsoft.com/office/powerpoint/2010/main" val="3765072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7E3AD-E99F-BB4B-8821-4D870123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hashCode</a:t>
            </a:r>
            <a:r>
              <a:rPr lang="de-DE" dirty="0"/>
              <a:t>() und </a:t>
            </a:r>
            <a:r>
              <a:rPr lang="de-DE" dirty="0" err="1"/>
              <a:t>equals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01A0B-C122-E843-B9F8-DF8BDBDF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beiden Methoden </a:t>
            </a:r>
            <a:r>
              <a:rPr lang="de-DE" dirty="0" err="1"/>
              <a:t>hashCode</a:t>
            </a:r>
            <a:r>
              <a:rPr lang="de-DE" dirty="0"/>
              <a:t>() und </a:t>
            </a:r>
            <a:r>
              <a:rPr lang="de-DE" dirty="0" err="1"/>
              <a:t>equals</a:t>
            </a:r>
            <a:r>
              <a:rPr lang="de-DE" dirty="0"/>
              <a:t>() sind in der Klasse </a:t>
            </a:r>
            <a:r>
              <a:rPr lang="de-DE" dirty="0" err="1"/>
              <a:t>Object</a:t>
            </a:r>
            <a:r>
              <a:rPr lang="de-DE" dirty="0"/>
              <a:t> definiert, von der jede Klasse in Java automatisch erbt.</a:t>
            </a:r>
          </a:p>
          <a:p>
            <a:r>
              <a:rPr lang="de-DE" dirty="0"/>
              <a:t>Beide Methoden besitzen eine Default-Implementierung, die in einer Klassen überschreiben werden kann und auch sollte.</a:t>
            </a:r>
          </a:p>
          <a:p>
            <a:r>
              <a:rPr lang="de-DE" dirty="0" err="1"/>
              <a:t>IntelliJ</a:t>
            </a:r>
            <a:r>
              <a:rPr lang="de-DE" dirty="0"/>
              <a:t> unterstützt bei der automatischen Erstellung von passenden Implementierungen (Rechts-Klick -&gt; </a:t>
            </a:r>
            <a:r>
              <a:rPr lang="de-DE" dirty="0" err="1"/>
              <a:t>Generate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82511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46806-A369-3E45-9660-F539940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 Hashfunktion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6AE4C-7059-6B44-8497-5F067CCB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412776"/>
            <a:ext cx="8410575" cy="5445224"/>
          </a:xfrm>
        </p:spPr>
        <p:txBody>
          <a:bodyPr/>
          <a:lstStyle/>
          <a:p>
            <a:r>
              <a:rPr lang="de-DE" dirty="0"/>
              <a:t>Eine Hashfunktion bildet eine große Eingabemenge auf eine kleinere Zielmenge (=die Hashwerte) ab.</a:t>
            </a:r>
          </a:p>
          <a:p>
            <a:r>
              <a:rPr lang="de-DE" dirty="0"/>
              <a:t>Hashwerte haben meist eine fixe Länge.</a:t>
            </a:r>
          </a:p>
          <a:p>
            <a:r>
              <a:rPr lang="de-DE" dirty="0"/>
              <a:t>Hashwerte bestehen meist auf natürlichen Zahlen.</a:t>
            </a:r>
          </a:p>
          <a:p>
            <a:r>
              <a:rPr lang="de-AT" dirty="0"/>
              <a:t>Kollision = unterschiedlichen Eingabedaten erhalten denselben Hashwert</a:t>
            </a:r>
          </a:p>
          <a:p>
            <a:pPr lvl="1"/>
            <a:r>
              <a:rPr lang="de-AT" dirty="0"/>
              <a:t>Gute Hashfunktion =&gt; möglichst wenig Kollisionen für die erwarteten Eingaben</a:t>
            </a:r>
            <a:endParaRPr lang="de-DE" dirty="0"/>
          </a:p>
          <a:p>
            <a:r>
              <a:rPr lang="de-DE" dirty="0"/>
              <a:t>Hashwerte werden angewendet für Prüfsummen, in der Kryptologie (Nachrichten signieren, Passwörter speichern), Daten effizient in großen Datenmengen zu suchen (mittels Hashtabellen)</a:t>
            </a:r>
          </a:p>
        </p:txBody>
      </p:sp>
    </p:spTree>
    <p:extLst>
      <p:ext uri="{BB962C8B-B14F-4D97-AF65-F5344CB8AC3E}">
        <p14:creationId xmlns:p14="http://schemas.microsoft.com/office/powerpoint/2010/main" val="11626044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339B6-AC70-A343-B6AF-2E7D9581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Uhr, Schild enthält.&#10;&#10;Automatisch generierte Beschreibung">
            <a:extLst>
              <a:ext uri="{FF2B5EF4-FFF2-40B4-BE49-F238E27FC236}">
                <a16:creationId xmlns:a16="http://schemas.microsoft.com/office/drawing/2014/main" id="{759DEAC7-2BFC-C646-B7C2-93671D58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19" y="980728"/>
            <a:ext cx="7920880" cy="6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598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CD257-7235-A84B-89CA-F0967D51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hashCode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7980C-C367-A54A-B62D-185DEF0F6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der Klasse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 besitzt jede Klasse in Java automatisch</a:t>
            </a:r>
          </a:p>
          <a:p>
            <a:pPr lvl="1"/>
            <a:r>
              <a:rPr lang="de-DE" dirty="0"/>
              <a:t> kann (und soll) überschrieben werden</a:t>
            </a:r>
          </a:p>
          <a:p>
            <a:r>
              <a:rPr lang="de-AT" dirty="0"/>
              <a:t>liefert für das Objekt eine möglichst eindeutige </a:t>
            </a:r>
            <a:r>
              <a:rPr lang="de-AT" dirty="0" err="1"/>
              <a:t>Integerzahl</a:t>
            </a:r>
            <a:r>
              <a:rPr lang="de-AT" dirty="0"/>
              <a:t> (=den Hashwert), die sowohl positiv als auch negativ sein kann.</a:t>
            </a:r>
          </a:p>
          <a:p>
            <a:r>
              <a:rPr lang="de-AT" dirty="0"/>
              <a:t>Nötig für Datenstrukturen mit </a:t>
            </a:r>
            <a:r>
              <a:rPr lang="de-AT" dirty="0" err="1"/>
              <a:t>Hashing</a:t>
            </a:r>
            <a:r>
              <a:rPr lang="de-AT" dirty="0"/>
              <a:t>-Algorithmen</a:t>
            </a:r>
          </a:p>
          <a:p>
            <a:pPr lvl="1"/>
            <a:r>
              <a:rPr lang="de-AT" dirty="0"/>
              <a:t>Eine Zahl zu vergleichen ist einfacher als ganze Objekte</a:t>
            </a:r>
          </a:p>
          <a:p>
            <a:r>
              <a:rPr lang="de-AT" dirty="0"/>
              <a:t>Default-Implementierung:  interne Speicheradresse des Objekts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552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53580-9C1E-B346-8D37-0320E613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equals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1B7E9F-9D35-E34C-83E5-3640C248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56792"/>
            <a:ext cx="8410575" cy="5112568"/>
          </a:xfrm>
        </p:spPr>
        <p:txBody>
          <a:bodyPr/>
          <a:lstStyle/>
          <a:p>
            <a:r>
              <a:rPr lang="de-DE" dirty="0"/>
              <a:t>Ebenfalls Methode der Klasse </a:t>
            </a:r>
            <a:r>
              <a:rPr lang="de-DE" dirty="0" err="1"/>
              <a:t>Object</a:t>
            </a:r>
            <a:endParaRPr lang="de-DE" dirty="0"/>
          </a:p>
          <a:p>
            <a:r>
              <a:rPr lang="de-DE" dirty="0"/>
              <a:t>Definiert die </a:t>
            </a:r>
            <a:r>
              <a:rPr lang="de-DE" b="1" dirty="0"/>
              <a:t>inhaltliche </a:t>
            </a:r>
            <a:r>
              <a:rPr lang="de-DE" dirty="0"/>
              <a:t>Gleichheit von Objekten</a:t>
            </a:r>
          </a:p>
          <a:p>
            <a:pPr lvl="1"/>
            <a:r>
              <a:rPr lang="de-DE" dirty="0"/>
              <a:t> kennen den Unterschied bereits von Strings</a:t>
            </a:r>
          </a:p>
          <a:p>
            <a:pPr lvl="1"/>
            <a:r>
              <a:rPr lang="de-DE" dirty="0"/>
              <a:t>s1 == s2  =&gt; testet </a:t>
            </a:r>
            <a:r>
              <a:rPr lang="de-DE" b="1" dirty="0"/>
              <a:t>Identität</a:t>
            </a:r>
            <a:r>
              <a:rPr lang="de-DE" dirty="0"/>
              <a:t> (das selbe Objekt)</a:t>
            </a:r>
          </a:p>
          <a:p>
            <a:pPr lvl="1"/>
            <a:r>
              <a:rPr lang="de-DE" dirty="0"/>
              <a:t>s1.equals(s2) =&gt; testet inhaltliche Gleichheit</a:t>
            </a:r>
          </a:p>
          <a:p>
            <a:r>
              <a:rPr lang="de-DE" dirty="0"/>
              <a:t>Standardimplementierung testet ob die Objekte gleich sind</a:t>
            </a:r>
          </a:p>
          <a:p>
            <a:pPr lvl="1"/>
            <a:r>
              <a:rPr lang="de-DE" dirty="0"/>
              <a:t>Ohne Überschreiben liefert == und .</a:t>
            </a:r>
            <a:r>
              <a:rPr lang="de-DE" dirty="0" err="1"/>
              <a:t>equals</a:t>
            </a:r>
            <a:r>
              <a:rPr lang="de-DE" dirty="0"/>
              <a:t>() das selbe Ergebnis</a:t>
            </a:r>
          </a:p>
          <a:p>
            <a:r>
              <a:rPr lang="de-DE" dirty="0"/>
              <a:t>Wenn </a:t>
            </a:r>
            <a:r>
              <a:rPr lang="de-DE" dirty="0" err="1"/>
              <a:t>equals</a:t>
            </a:r>
            <a:r>
              <a:rPr lang="de-DE" dirty="0"/>
              <a:t>() überschrieben wird muss auch </a:t>
            </a:r>
            <a:r>
              <a:rPr lang="de-DE" dirty="0" err="1"/>
              <a:t>hashCode</a:t>
            </a:r>
            <a:r>
              <a:rPr lang="de-DE" dirty="0"/>
              <a:t>() überschrieben werden</a:t>
            </a:r>
          </a:p>
          <a:p>
            <a:pPr lvl="1"/>
            <a:r>
              <a:rPr lang="de-DE" dirty="0"/>
              <a:t>Wenn </a:t>
            </a:r>
            <a:r>
              <a:rPr lang="de-DE" dirty="0" err="1"/>
              <a:t>equals</a:t>
            </a:r>
            <a:r>
              <a:rPr lang="de-DE" dirty="0"/>
              <a:t>() </a:t>
            </a:r>
            <a:r>
              <a:rPr lang="de-DE" dirty="0" err="1"/>
              <a:t>true</a:t>
            </a:r>
            <a:r>
              <a:rPr lang="de-DE" dirty="0"/>
              <a:t> liefert, müssen auch die Hashwerte gleich sein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04000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437382-49AF-455B-B471-C3185F197117}">
  <ds:schemaRefs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823a0d5d-eee2-46e1-886f-9d67e05c6d43"/>
    <ds:schemaRef ds:uri="http://schemas.microsoft.com/office/infopath/2007/PartnerControls"/>
    <ds:schemaRef ds:uri="http://schemas.openxmlformats.org/package/2006/metadata/core-properties"/>
    <ds:schemaRef ds:uri="d2c9f398-b8f2-4561-8514-7787654ff7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Bildschirmpräsentation (4:3)</PresentationFormat>
  <Paragraphs>93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Default Design</vt:lpstr>
      <vt:lpstr>PowerPoint-Präsentation</vt:lpstr>
      <vt:lpstr>Ziele</vt:lpstr>
      <vt:lpstr>PowerPoint-Präsentation</vt:lpstr>
      <vt:lpstr>Vergleichen von Objekten </vt:lpstr>
      <vt:lpstr>hashCode() und equals()</vt:lpstr>
      <vt:lpstr>Einschub Hashfunktion</vt:lpstr>
      <vt:lpstr>PowerPoint-Präsentation</vt:lpstr>
      <vt:lpstr>hashCode()</vt:lpstr>
      <vt:lpstr>equals()</vt:lpstr>
      <vt:lpstr>PowerPoint-Präsentation</vt:lpstr>
      <vt:lpstr>Sortierung</vt:lpstr>
      <vt:lpstr>Comparable vs Comparator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28</cp:revision>
  <dcterms:created xsi:type="dcterms:W3CDTF">2019-05-20T08:10:16Z</dcterms:created>
  <dcterms:modified xsi:type="dcterms:W3CDTF">2023-04-04T09:05:18Z</dcterms:modified>
</cp:coreProperties>
</file>